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9" r:id="rId6"/>
    <p:sldId id="268" r:id="rId7"/>
    <p:sldId id="272" r:id="rId8"/>
    <p:sldId id="262" r:id="rId9"/>
    <p:sldId id="286" r:id="rId10"/>
    <p:sldId id="261" r:id="rId11"/>
  </p:sldIdLst>
  <p:sldSz cx="9144000" cy="5143500" type="screen16x9"/>
  <p:notesSz cx="6858000" cy="9144000"/>
  <p:embeddedFontLst>
    <p:embeddedFont>
      <p:font typeface="Roboto Condensed Light" panose="020B0604020202020204" charset="0"/>
      <p:regular r:id="rId13"/>
      <p:italic r:id="rId14"/>
    </p:embeddedFont>
    <p:embeddedFont>
      <p:font typeface="Open Sans" panose="020B0604020202020204" charset="0"/>
      <p:regular r:id="rId15"/>
      <p:bold r:id="rId16"/>
      <p:italic r:id="rId17"/>
      <p:boldItalic r:id="rId18"/>
    </p:embeddedFont>
    <p:embeddedFont>
      <p:font typeface="Mukta ExtraBold" panose="020B0604020202020204" charset="0"/>
      <p:bold r:id="rId19"/>
    </p:embeddedFont>
    <p:embeddedFont>
      <p:font typeface="Robot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4B5E45-3453-4531-ACCD-5C00F2F4C663}">
  <a:tblStyle styleId="{8E4B5E45-3453-4531-ACCD-5C00F2F4C6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9" name="Google Shape;4979;geff8a9879d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0" name="Google Shape;4980;geff8a9879d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9" name="Google Shape;5139;gdde29303aa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0" name="Google Shape;5140;gdde29303aa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1" name="Google Shape;5021;gdde29303a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2" name="Google Shape;5022;gdde29303a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6" name="Google Shape;5056;gf5a43f1859_4_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7" name="Google Shape;5057;gf5a43f1859_4_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" name="Google Shape;5027;gdde29303aa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8" name="Google Shape;5028;gdde29303aa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5" name="Google Shape;5375;ge1a72bf2a5_0_21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6" name="Google Shape;5376;ge1a72bf2a5_0_21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3" name="Google Shape;5353;gdde29303aa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4" name="Google Shape;5354;gdde29303aa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8" name="Google Shape;5498;gf532835090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9" name="Google Shape;5499;gf532835090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Google Shape;5145;gdde29303aa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6" name="Google Shape;5146;gdde29303aa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3" name="Google Shape;6023;ge1a72bf2a5_0_219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4" name="Google Shape;6024;ge1a72bf2a5_0_219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2717550"/>
            <a:ext cx="9143962" cy="1507802"/>
          </a:xfrm>
          <a:custGeom>
            <a:avLst/>
            <a:gdLst/>
            <a:ahLst/>
            <a:cxnLst/>
            <a:rect l="l" t="t" r="r" b="b"/>
            <a:pathLst>
              <a:path w="60417" h="18394" extrusionOk="0">
                <a:moveTo>
                  <a:pt x="12093" y="1"/>
                </a:moveTo>
                <a:cubicBezTo>
                  <a:pt x="8048" y="1"/>
                  <a:pt x="3807" y="508"/>
                  <a:pt x="0" y="1595"/>
                </a:cubicBezTo>
                <a:lnTo>
                  <a:pt x="0" y="14112"/>
                </a:lnTo>
                <a:cubicBezTo>
                  <a:pt x="652" y="14556"/>
                  <a:pt x="1274" y="15011"/>
                  <a:pt x="2158" y="15011"/>
                </a:cubicBezTo>
                <a:cubicBezTo>
                  <a:pt x="2188" y="15011"/>
                  <a:pt x="2219" y="15011"/>
                  <a:pt x="2250" y="15010"/>
                </a:cubicBezTo>
                <a:cubicBezTo>
                  <a:pt x="2696" y="14994"/>
                  <a:pt x="3106" y="14878"/>
                  <a:pt x="3530" y="14878"/>
                </a:cubicBezTo>
                <a:cubicBezTo>
                  <a:pt x="3709" y="14878"/>
                  <a:pt x="3890" y="14899"/>
                  <a:pt x="4078" y="14957"/>
                </a:cubicBezTo>
                <a:cubicBezTo>
                  <a:pt x="4744" y="15161"/>
                  <a:pt x="5180" y="15678"/>
                  <a:pt x="5712" y="16036"/>
                </a:cubicBezTo>
                <a:cubicBezTo>
                  <a:pt x="6907" y="16845"/>
                  <a:pt x="8234" y="17652"/>
                  <a:pt x="9646" y="18142"/>
                </a:cubicBezTo>
                <a:cubicBezTo>
                  <a:pt x="10138" y="18312"/>
                  <a:pt x="10568" y="18393"/>
                  <a:pt x="10956" y="18393"/>
                </a:cubicBezTo>
                <a:cubicBezTo>
                  <a:pt x="11898" y="18393"/>
                  <a:pt x="12593" y="17915"/>
                  <a:pt x="13340" y="17083"/>
                </a:cubicBezTo>
                <a:cubicBezTo>
                  <a:pt x="14253" y="16066"/>
                  <a:pt x="15561" y="16107"/>
                  <a:pt x="16416" y="15136"/>
                </a:cubicBezTo>
                <a:cubicBezTo>
                  <a:pt x="17440" y="13969"/>
                  <a:pt x="18544" y="13096"/>
                  <a:pt x="20218" y="13096"/>
                </a:cubicBezTo>
                <a:cubicBezTo>
                  <a:pt x="20403" y="13096"/>
                  <a:pt x="20594" y="13107"/>
                  <a:pt x="20794" y="13129"/>
                </a:cubicBezTo>
                <a:cubicBezTo>
                  <a:pt x="23015" y="13373"/>
                  <a:pt x="25071" y="14684"/>
                  <a:pt x="27068" y="15496"/>
                </a:cubicBezTo>
                <a:cubicBezTo>
                  <a:pt x="27547" y="15692"/>
                  <a:pt x="28015" y="15782"/>
                  <a:pt x="28482" y="15782"/>
                </a:cubicBezTo>
                <a:cubicBezTo>
                  <a:pt x="29021" y="15782"/>
                  <a:pt x="29559" y="15661"/>
                  <a:pt x="30111" y="15443"/>
                </a:cubicBezTo>
                <a:cubicBezTo>
                  <a:pt x="30637" y="15237"/>
                  <a:pt x="31106" y="15093"/>
                  <a:pt x="31586" y="15093"/>
                </a:cubicBezTo>
                <a:cubicBezTo>
                  <a:pt x="31929" y="15093"/>
                  <a:pt x="32277" y="15166"/>
                  <a:pt x="32656" y="15343"/>
                </a:cubicBezTo>
                <a:cubicBezTo>
                  <a:pt x="33751" y="15853"/>
                  <a:pt x="35072" y="16884"/>
                  <a:pt x="36320" y="16884"/>
                </a:cubicBezTo>
                <a:cubicBezTo>
                  <a:pt x="36873" y="16884"/>
                  <a:pt x="37412" y="16681"/>
                  <a:pt x="37911" y="16139"/>
                </a:cubicBezTo>
                <a:cubicBezTo>
                  <a:pt x="38440" y="15565"/>
                  <a:pt x="38834" y="15022"/>
                  <a:pt x="39681" y="14788"/>
                </a:cubicBezTo>
                <a:cubicBezTo>
                  <a:pt x="39900" y="14728"/>
                  <a:pt x="40086" y="14703"/>
                  <a:pt x="40255" y="14703"/>
                </a:cubicBezTo>
                <a:cubicBezTo>
                  <a:pt x="40774" y="14703"/>
                  <a:pt x="41128" y="14933"/>
                  <a:pt x="41761" y="15063"/>
                </a:cubicBezTo>
                <a:cubicBezTo>
                  <a:pt x="41881" y="15087"/>
                  <a:pt x="41985" y="15098"/>
                  <a:pt x="42077" y="15098"/>
                </a:cubicBezTo>
                <a:cubicBezTo>
                  <a:pt x="42656" y="15098"/>
                  <a:pt x="42760" y="14659"/>
                  <a:pt x="43380" y="14369"/>
                </a:cubicBezTo>
                <a:cubicBezTo>
                  <a:pt x="43631" y="14253"/>
                  <a:pt x="43859" y="14202"/>
                  <a:pt x="44071" y="14202"/>
                </a:cubicBezTo>
                <a:cubicBezTo>
                  <a:pt x="44621" y="14202"/>
                  <a:pt x="45063" y="14545"/>
                  <a:pt x="45516" y="14992"/>
                </a:cubicBezTo>
                <a:cubicBezTo>
                  <a:pt x="46493" y="15959"/>
                  <a:pt x="48553" y="17713"/>
                  <a:pt x="50318" y="17713"/>
                </a:cubicBezTo>
                <a:cubicBezTo>
                  <a:pt x="50693" y="17713"/>
                  <a:pt x="51056" y="17634"/>
                  <a:pt x="51391" y="17451"/>
                </a:cubicBezTo>
                <a:cubicBezTo>
                  <a:pt x="52904" y="16624"/>
                  <a:pt x="53711" y="14695"/>
                  <a:pt x="55259" y="14057"/>
                </a:cubicBezTo>
                <a:cubicBezTo>
                  <a:pt x="55545" y="13939"/>
                  <a:pt x="55815" y="13889"/>
                  <a:pt x="56074" y="13889"/>
                </a:cubicBezTo>
                <a:cubicBezTo>
                  <a:pt x="57105" y="13889"/>
                  <a:pt x="57961" y="14665"/>
                  <a:pt x="58938" y="14959"/>
                </a:cubicBezTo>
                <a:cubicBezTo>
                  <a:pt x="59180" y="15033"/>
                  <a:pt x="59402" y="15059"/>
                  <a:pt x="59617" y="15059"/>
                </a:cubicBezTo>
                <a:cubicBezTo>
                  <a:pt x="59883" y="15059"/>
                  <a:pt x="60139" y="15020"/>
                  <a:pt x="60416" y="14982"/>
                </a:cubicBezTo>
                <a:lnTo>
                  <a:pt x="60416" y="2571"/>
                </a:lnTo>
                <a:cubicBezTo>
                  <a:pt x="59705" y="2313"/>
                  <a:pt x="59034" y="2109"/>
                  <a:pt x="58575" y="1940"/>
                </a:cubicBezTo>
                <a:cubicBezTo>
                  <a:pt x="56180" y="1076"/>
                  <a:pt x="53718" y="819"/>
                  <a:pt x="51226" y="819"/>
                </a:cubicBezTo>
                <a:cubicBezTo>
                  <a:pt x="49770" y="819"/>
                  <a:pt x="48303" y="907"/>
                  <a:pt x="46835" y="1012"/>
                </a:cubicBezTo>
                <a:cubicBezTo>
                  <a:pt x="45430" y="1113"/>
                  <a:pt x="44023" y="1229"/>
                  <a:pt x="42621" y="1297"/>
                </a:cubicBezTo>
                <a:cubicBezTo>
                  <a:pt x="40676" y="1394"/>
                  <a:pt x="38736" y="1415"/>
                  <a:pt x="36796" y="1415"/>
                </a:cubicBezTo>
                <a:cubicBezTo>
                  <a:pt x="35363" y="1415"/>
                  <a:pt x="33929" y="1404"/>
                  <a:pt x="32494" y="1404"/>
                </a:cubicBezTo>
                <a:cubicBezTo>
                  <a:pt x="31292" y="1404"/>
                  <a:pt x="30089" y="1412"/>
                  <a:pt x="28883" y="1441"/>
                </a:cubicBezTo>
                <a:cubicBezTo>
                  <a:pt x="28656" y="1447"/>
                  <a:pt x="28429" y="1449"/>
                  <a:pt x="28203" y="1449"/>
                </a:cubicBezTo>
                <a:cubicBezTo>
                  <a:pt x="27841" y="1449"/>
                  <a:pt x="27481" y="1442"/>
                  <a:pt x="27121" y="1428"/>
                </a:cubicBezTo>
                <a:cubicBezTo>
                  <a:pt x="23076" y="1277"/>
                  <a:pt x="19165" y="357"/>
                  <a:pt x="15113" y="97"/>
                </a:cubicBezTo>
                <a:cubicBezTo>
                  <a:pt x="14126" y="33"/>
                  <a:pt x="13116" y="1"/>
                  <a:pt x="12093" y="1"/>
                </a:cubicBezTo>
                <a:close/>
              </a:path>
            </a:pathLst>
          </a:custGeom>
          <a:solidFill>
            <a:srgbClr val="F0BC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5" y="2949724"/>
            <a:ext cx="9143962" cy="812766"/>
          </a:xfrm>
          <a:custGeom>
            <a:avLst/>
            <a:gdLst/>
            <a:ahLst/>
            <a:cxnLst/>
            <a:rect l="l" t="t" r="r" b="b"/>
            <a:pathLst>
              <a:path w="60417" h="14966" extrusionOk="0">
                <a:moveTo>
                  <a:pt x="36721" y="0"/>
                </a:moveTo>
                <a:cubicBezTo>
                  <a:pt x="34577" y="0"/>
                  <a:pt x="32420" y="217"/>
                  <a:pt x="30293" y="356"/>
                </a:cubicBezTo>
                <a:cubicBezTo>
                  <a:pt x="27580" y="535"/>
                  <a:pt x="24884" y="709"/>
                  <a:pt x="22178" y="949"/>
                </a:cubicBezTo>
                <a:cubicBezTo>
                  <a:pt x="20689" y="1080"/>
                  <a:pt x="19025" y="1220"/>
                  <a:pt x="17398" y="1220"/>
                </a:cubicBezTo>
                <a:cubicBezTo>
                  <a:pt x="16340" y="1220"/>
                  <a:pt x="15297" y="1161"/>
                  <a:pt x="14328" y="1002"/>
                </a:cubicBezTo>
                <a:cubicBezTo>
                  <a:pt x="14250" y="989"/>
                  <a:pt x="14172" y="976"/>
                  <a:pt x="14096" y="961"/>
                </a:cubicBezTo>
                <a:cubicBezTo>
                  <a:pt x="13072" y="774"/>
                  <a:pt x="12057" y="694"/>
                  <a:pt x="11047" y="694"/>
                </a:cubicBezTo>
                <a:cubicBezTo>
                  <a:pt x="8841" y="694"/>
                  <a:pt x="6663" y="1078"/>
                  <a:pt x="4484" y="1574"/>
                </a:cubicBezTo>
                <a:cubicBezTo>
                  <a:pt x="2880" y="1940"/>
                  <a:pt x="1415" y="1917"/>
                  <a:pt x="0" y="2474"/>
                </a:cubicBezTo>
                <a:lnTo>
                  <a:pt x="0" y="11635"/>
                </a:lnTo>
                <a:cubicBezTo>
                  <a:pt x="853" y="12195"/>
                  <a:pt x="1397" y="12450"/>
                  <a:pt x="2711" y="12450"/>
                </a:cubicBezTo>
                <a:cubicBezTo>
                  <a:pt x="3096" y="12450"/>
                  <a:pt x="3441" y="12440"/>
                  <a:pt x="3763" y="12440"/>
                </a:cubicBezTo>
                <a:cubicBezTo>
                  <a:pt x="4707" y="12440"/>
                  <a:pt x="5451" y="12522"/>
                  <a:pt x="6408" y="13161"/>
                </a:cubicBezTo>
                <a:cubicBezTo>
                  <a:pt x="7165" y="13664"/>
                  <a:pt x="8429" y="14965"/>
                  <a:pt x="9478" y="14965"/>
                </a:cubicBezTo>
                <a:cubicBezTo>
                  <a:pt x="9534" y="14965"/>
                  <a:pt x="9589" y="14961"/>
                  <a:pt x="9643" y="14954"/>
                </a:cubicBezTo>
                <a:cubicBezTo>
                  <a:pt x="10276" y="14866"/>
                  <a:pt x="10256" y="14258"/>
                  <a:pt x="10874" y="14117"/>
                </a:cubicBezTo>
                <a:cubicBezTo>
                  <a:pt x="10950" y="14099"/>
                  <a:pt x="11026" y="14092"/>
                  <a:pt x="11101" y="14092"/>
                </a:cubicBezTo>
                <a:cubicBezTo>
                  <a:pt x="11477" y="14092"/>
                  <a:pt x="11842" y="14271"/>
                  <a:pt x="12208" y="14271"/>
                </a:cubicBezTo>
                <a:cubicBezTo>
                  <a:pt x="12348" y="14271"/>
                  <a:pt x="12488" y="14245"/>
                  <a:pt x="12629" y="14172"/>
                </a:cubicBezTo>
                <a:cubicBezTo>
                  <a:pt x="13098" y="13933"/>
                  <a:pt x="13274" y="13305"/>
                  <a:pt x="13746" y="13022"/>
                </a:cubicBezTo>
                <a:cubicBezTo>
                  <a:pt x="14175" y="12768"/>
                  <a:pt x="14797" y="12697"/>
                  <a:pt x="15246" y="12432"/>
                </a:cubicBezTo>
                <a:cubicBezTo>
                  <a:pt x="16210" y="11865"/>
                  <a:pt x="16820" y="10932"/>
                  <a:pt x="17962" y="10586"/>
                </a:cubicBezTo>
                <a:cubicBezTo>
                  <a:pt x="18452" y="10437"/>
                  <a:pt x="18927" y="10374"/>
                  <a:pt x="19390" y="10374"/>
                </a:cubicBezTo>
                <a:cubicBezTo>
                  <a:pt x="21193" y="10374"/>
                  <a:pt x="22824" y="11336"/>
                  <a:pt x="24493" y="11978"/>
                </a:cubicBezTo>
                <a:cubicBezTo>
                  <a:pt x="25036" y="12187"/>
                  <a:pt x="25702" y="12519"/>
                  <a:pt x="26312" y="12519"/>
                </a:cubicBezTo>
                <a:cubicBezTo>
                  <a:pt x="26328" y="12519"/>
                  <a:pt x="26344" y="12518"/>
                  <a:pt x="26359" y="12518"/>
                </a:cubicBezTo>
                <a:cubicBezTo>
                  <a:pt x="26915" y="12503"/>
                  <a:pt x="27383" y="12215"/>
                  <a:pt x="27950" y="12215"/>
                </a:cubicBezTo>
                <a:cubicBezTo>
                  <a:pt x="28034" y="12215"/>
                  <a:pt x="28119" y="12221"/>
                  <a:pt x="28207" y="12236"/>
                </a:cubicBezTo>
                <a:cubicBezTo>
                  <a:pt x="28804" y="12333"/>
                  <a:pt x="29113" y="12498"/>
                  <a:pt x="29586" y="12498"/>
                </a:cubicBezTo>
                <a:cubicBezTo>
                  <a:pt x="29725" y="12498"/>
                  <a:pt x="29877" y="12484"/>
                  <a:pt x="30056" y="12450"/>
                </a:cubicBezTo>
                <a:cubicBezTo>
                  <a:pt x="30545" y="12355"/>
                  <a:pt x="31037" y="12217"/>
                  <a:pt x="31559" y="12217"/>
                </a:cubicBezTo>
                <a:cubicBezTo>
                  <a:pt x="31673" y="12217"/>
                  <a:pt x="31788" y="12223"/>
                  <a:pt x="31904" y="12238"/>
                </a:cubicBezTo>
                <a:cubicBezTo>
                  <a:pt x="33185" y="12403"/>
                  <a:pt x="34360" y="13428"/>
                  <a:pt x="35662" y="13428"/>
                </a:cubicBezTo>
                <a:cubicBezTo>
                  <a:pt x="35693" y="13428"/>
                  <a:pt x="35724" y="13427"/>
                  <a:pt x="35755" y="13426"/>
                </a:cubicBezTo>
                <a:cubicBezTo>
                  <a:pt x="37078" y="13373"/>
                  <a:pt x="37520" y="11751"/>
                  <a:pt x="38836" y="11545"/>
                </a:cubicBezTo>
                <a:cubicBezTo>
                  <a:pt x="38929" y="11530"/>
                  <a:pt x="39020" y="11523"/>
                  <a:pt x="39109" y="11523"/>
                </a:cubicBezTo>
                <a:cubicBezTo>
                  <a:pt x="39577" y="11523"/>
                  <a:pt x="39992" y="11698"/>
                  <a:pt x="40459" y="11698"/>
                </a:cubicBezTo>
                <a:cubicBezTo>
                  <a:pt x="40533" y="11698"/>
                  <a:pt x="40608" y="11693"/>
                  <a:pt x="40684" y="11683"/>
                </a:cubicBezTo>
                <a:cubicBezTo>
                  <a:pt x="41196" y="11618"/>
                  <a:pt x="41948" y="11502"/>
                  <a:pt x="42374" y="11408"/>
                </a:cubicBezTo>
                <a:cubicBezTo>
                  <a:pt x="42921" y="11287"/>
                  <a:pt x="43309" y="10929"/>
                  <a:pt x="43920" y="10919"/>
                </a:cubicBezTo>
                <a:cubicBezTo>
                  <a:pt x="43939" y="10919"/>
                  <a:pt x="43957" y="10919"/>
                  <a:pt x="43976" y="10919"/>
                </a:cubicBezTo>
                <a:cubicBezTo>
                  <a:pt x="44669" y="10919"/>
                  <a:pt x="45138" y="11234"/>
                  <a:pt x="45710" y="11598"/>
                </a:cubicBezTo>
                <a:cubicBezTo>
                  <a:pt x="46751" y="12261"/>
                  <a:pt x="47863" y="13204"/>
                  <a:pt x="49076" y="13562"/>
                </a:cubicBezTo>
                <a:cubicBezTo>
                  <a:pt x="49352" y="13644"/>
                  <a:pt x="49572" y="13685"/>
                  <a:pt x="49760" y="13685"/>
                </a:cubicBezTo>
                <a:cubicBezTo>
                  <a:pt x="50192" y="13685"/>
                  <a:pt x="50461" y="13467"/>
                  <a:pt x="50872" y="13020"/>
                </a:cubicBezTo>
                <a:cubicBezTo>
                  <a:pt x="51328" y="12526"/>
                  <a:pt x="51780" y="12150"/>
                  <a:pt x="52375" y="11804"/>
                </a:cubicBezTo>
                <a:cubicBezTo>
                  <a:pt x="53341" y="11247"/>
                  <a:pt x="54325" y="10942"/>
                  <a:pt x="55413" y="10942"/>
                </a:cubicBezTo>
                <a:cubicBezTo>
                  <a:pt x="55609" y="10942"/>
                  <a:pt x="55808" y="10952"/>
                  <a:pt x="56011" y="10972"/>
                </a:cubicBezTo>
                <a:cubicBezTo>
                  <a:pt x="56621" y="11033"/>
                  <a:pt x="57090" y="11292"/>
                  <a:pt x="57647" y="11459"/>
                </a:cubicBezTo>
                <a:cubicBezTo>
                  <a:pt x="57871" y="11527"/>
                  <a:pt x="58057" y="11553"/>
                  <a:pt x="58225" y="11553"/>
                </a:cubicBezTo>
                <a:cubicBezTo>
                  <a:pt x="58609" y="11553"/>
                  <a:pt x="58907" y="11417"/>
                  <a:pt x="59385" y="11320"/>
                </a:cubicBezTo>
                <a:cubicBezTo>
                  <a:pt x="59481" y="11301"/>
                  <a:pt x="59580" y="11293"/>
                  <a:pt x="59682" y="11293"/>
                </a:cubicBezTo>
                <a:cubicBezTo>
                  <a:pt x="59915" y="11293"/>
                  <a:pt x="60163" y="11337"/>
                  <a:pt x="60416" y="11398"/>
                </a:cubicBezTo>
                <a:lnTo>
                  <a:pt x="60416" y="4809"/>
                </a:lnTo>
                <a:cubicBezTo>
                  <a:pt x="59665" y="4413"/>
                  <a:pt x="58807" y="4096"/>
                  <a:pt x="57993" y="3839"/>
                </a:cubicBezTo>
                <a:cubicBezTo>
                  <a:pt x="56021" y="3213"/>
                  <a:pt x="54092" y="2487"/>
                  <a:pt x="52029" y="2144"/>
                </a:cubicBezTo>
                <a:cubicBezTo>
                  <a:pt x="50057" y="1816"/>
                  <a:pt x="48151" y="1559"/>
                  <a:pt x="46212" y="1100"/>
                </a:cubicBezTo>
                <a:cubicBezTo>
                  <a:pt x="44298" y="646"/>
                  <a:pt x="42331" y="588"/>
                  <a:pt x="40394" y="270"/>
                </a:cubicBezTo>
                <a:cubicBezTo>
                  <a:pt x="39180" y="72"/>
                  <a:pt x="37953" y="0"/>
                  <a:pt x="36721" y="0"/>
                </a:cubicBezTo>
                <a:close/>
              </a:path>
            </a:pathLst>
          </a:custGeom>
          <a:solidFill>
            <a:srgbClr val="DDA0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2157024"/>
            <a:ext cx="9143962" cy="1322316"/>
          </a:xfrm>
          <a:custGeom>
            <a:avLst/>
            <a:gdLst/>
            <a:ahLst/>
            <a:cxnLst/>
            <a:rect l="l" t="t" r="r" b="b"/>
            <a:pathLst>
              <a:path w="60417" h="15238" extrusionOk="0">
                <a:moveTo>
                  <a:pt x="34080" y="0"/>
                </a:moveTo>
                <a:cubicBezTo>
                  <a:pt x="33224" y="0"/>
                  <a:pt x="32372" y="27"/>
                  <a:pt x="31538" y="120"/>
                </a:cubicBezTo>
                <a:cubicBezTo>
                  <a:pt x="30051" y="287"/>
                  <a:pt x="28591" y="567"/>
                  <a:pt x="27121" y="814"/>
                </a:cubicBezTo>
                <a:cubicBezTo>
                  <a:pt x="26130" y="980"/>
                  <a:pt x="25134" y="1131"/>
                  <a:pt x="24120" y="1222"/>
                </a:cubicBezTo>
                <a:cubicBezTo>
                  <a:pt x="21684" y="1442"/>
                  <a:pt x="19314" y="1964"/>
                  <a:pt x="16863" y="2125"/>
                </a:cubicBezTo>
                <a:cubicBezTo>
                  <a:pt x="16023" y="2180"/>
                  <a:pt x="15176" y="2244"/>
                  <a:pt x="14328" y="2322"/>
                </a:cubicBezTo>
                <a:cubicBezTo>
                  <a:pt x="12856" y="2458"/>
                  <a:pt x="11386" y="2639"/>
                  <a:pt x="9948" y="2907"/>
                </a:cubicBezTo>
                <a:cubicBezTo>
                  <a:pt x="6663" y="3519"/>
                  <a:pt x="3190" y="3898"/>
                  <a:pt x="248" y="5461"/>
                </a:cubicBezTo>
                <a:cubicBezTo>
                  <a:pt x="164" y="5507"/>
                  <a:pt x="81" y="5552"/>
                  <a:pt x="0" y="5600"/>
                </a:cubicBezTo>
                <a:lnTo>
                  <a:pt x="0" y="11521"/>
                </a:lnTo>
                <a:cubicBezTo>
                  <a:pt x="240" y="11579"/>
                  <a:pt x="477" y="11652"/>
                  <a:pt x="707" y="11735"/>
                </a:cubicBezTo>
                <a:cubicBezTo>
                  <a:pt x="1420" y="11992"/>
                  <a:pt x="1957" y="12502"/>
                  <a:pt x="2636" y="12779"/>
                </a:cubicBezTo>
                <a:cubicBezTo>
                  <a:pt x="3901" y="13298"/>
                  <a:pt x="5185" y="12963"/>
                  <a:pt x="6413" y="13750"/>
                </a:cubicBezTo>
                <a:cubicBezTo>
                  <a:pt x="7290" y="14312"/>
                  <a:pt x="8210" y="15238"/>
                  <a:pt x="9338" y="15238"/>
                </a:cubicBezTo>
                <a:cubicBezTo>
                  <a:pt x="9439" y="15238"/>
                  <a:pt x="9541" y="15231"/>
                  <a:pt x="9646" y="15215"/>
                </a:cubicBezTo>
                <a:cubicBezTo>
                  <a:pt x="10251" y="15121"/>
                  <a:pt x="10675" y="14847"/>
                  <a:pt x="11340" y="14811"/>
                </a:cubicBezTo>
                <a:cubicBezTo>
                  <a:pt x="12165" y="14768"/>
                  <a:pt x="12336" y="14600"/>
                  <a:pt x="12974" y="14206"/>
                </a:cubicBezTo>
                <a:cubicBezTo>
                  <a:pt x="13932" y="13611"/>
                  <a:pt x="14717" y="13139"/>
                  <a:pt x="15589" y="12396"/>
                </a:cubicBezTo>
                <a:cubicBezTo>
                  <a:pt x="16456" y="11656"/>
                  <a:pt x="17560" y="11025"/>
                  <a:pt x="18768" y="11025"/>
                </a:cubicBezTo>
                <a:cubicBezTo>
                  <a:pt x="18910" y="11025"/>
                  <a:pt x="19053" y="11033"/>
                  <a:pt x="19198" y="11052"/>
                </a:cubicBezTo>
                <a:cubicBezTo>
                  <a:pt x="20295" y="11193"/>
                  <a:pt x="21737" y="11268"/>
                  <a:pt x="22814" y="11662"/>
                </a:cubicBezTo>
                <a:cubicBezTo>
                  <a:pt x="23936" y="12073"/>
                  <a:pt x="24884" y="12562"/>
                  <a:pt x="26054" y="12718"/>
                </a:cubicBezTo>
                <a:cubicBezTo>
                  <a:pt x="26604" y="12794"/>
                  <a:pt x="27272" y="12761"/>
                  <a:pt x="27819" y="12860"/>
                </a:cubicBezTo>
                <a:cubicBezTo>
                  <a:pt x="28348" y="12954"/>
                  <a:pt x="28769" y="13133"/>
                  <a:pt x="29307" y="13133"/>
                </a:cubicBezTo>
                <a:cubicBezTo>
                  <a:pt x="29375" y="13133"/>
                  <a:pt x="29444" y="13131"/>
                  <a:pt x="29516" y="13124"/>
                </a:cubicBezTo>
                <a:cubicBezTo>
                  <a:pt x="30311" y="13057"/>
                  <a:pt x="30980" y="12934"/>
                  <a:pt x="31670" y="12934"/>
                </a:cubicBezTo>
                <a:cubicBezTo>
                  <a:pt x="32135" y="12934"/>
                  <a:pt x="32609" y="12989"/>
                  <a:pt x="33137" y="13155"/>
                </a:cubicBezTo>
                <a:cubicBezTo>
                  <a:pt x="33727" y="13338"/>
                  <a:pt x="34290" y="13482"/>
                  <a:pt x="34831" y="13482"/>
                </a:cubicBezTo>
                <a:cubicBezTo>
                  <a:pt x="35369" y="13482"/>
                  <a:pt x="35887" y="13339"/>
                  <a:pt x="36390" y="12948"/>
                </a:cubicBezTo>
                <a:cubicBezTo>
                  <a:pt x="37148" y="12359"/>
                  <a:pt x="37593" y="11845"/>
                  <a:pt x="38332" y="11845"/>
                </a:cubicBezTo>
                <a:cubicBezTo>
                  <a:pt x="38585" y="11845"/>
                  <a:pt x="38874" y="11906"/>
                  <a:pt x="39222" y="12045"/>
                </a:cubicBezTo>
                <a:cubicBezTo>
                  <a:pt x="39890" y="12314"/>
                  <a:pt x="40742" y="12560"/>
                  <a:pt x="41540" y="12560"/>
                </a:cubicBezTo>
                <a:cubicBezTo>
                  <a:pt x="41895" y="12560"/>
                  <a:pt x="42240" y="12511"/>
                  <a:pt x="42553" y="12393"/>
                </a:cubicBezTo>
                <a:cubicBezTo>
                  <a:pt x="43268" y="12124"/>
                  <a:pt x="43821" y="11959"/>
                  <a:pt x="44420" y="11959"/>
                </a:cubicBezTo>
                <a:cubicBezTo>
                  <a:pt x="44847" y="11959"/>
                  <a:pt x="45298" y="12043"/>
                  <a:pt x="45846" y="12234"/>
                </a:cubicBezTo>
                <a:cubicBezTo>
                  <a:pt x="46872" y="12592"/>
                  <a:pt x="47906" y="13273"/>
                  <a:pt x="49003" y="13435"/>
                </a:cubicBezTo>
                <a:cubicBezTo>
                  <a:pt x="49206" y="13465"/>
                  <a:pt x="49393" y="13479"/>
                  <a:pt x="49567" y="13479"/>
                </a:cubicBezTo>
                <a:cubicBezTo>
                  <a:pt x="50609" y="13479"/>
                  <a:pt x="51194" y="12971"/>
                  <a:pt x="52004" y="12292"/>
                </a:cubicBezTo>
                <a:cubicBezTo>
                  <a:pt x="52420" y="11942"/>
                  <a:pt x="52965" y="11480"/>
                  <a:pt x="53472" y="11246"/>
                </a:cubicBezTo>
                <a:cubicBezTo>
                  <a:pt x="53712" y="11134"/>
                  <a:pt x="53905" y="11095"/>
                  <a:pt x="54084" y="11095"/>
                </a:cubicBezTo>
                <a:cubicBezTo>
                  <a:pt x="54415" y="11095"/>
                  <a:pt x="54699" y="11228"/>
                  <a:pt x="55146" y="11279"/>
                </a:cubicBezTo>
                <a:cubicBezTo>
                  <a:pt x="55217" y="11287"/>
                  <a:pt x="55281" y="11291"/>
                  <a:pt x="55340" y="11291"/>
                </a:cubicBezTo>
                <a:cubicBezTo>
                  <a:pt x="55810" y="11291"/>
                  <a:pt x="55970" y="11048"/>
                  <a:pt x="56548" y="10915"/>
                </a:cubicBezTo>
                <a:cubicBezTo>
                  <a:pt x="56701" y="10881"/>
                  <a:pt x="56838" y="10866"/>
                  <a:pt x="56965" y="10866"/>
                </a:cubicBezTo>
                <a:cubicBezTo>
                  <a:pt x="57472" y="10866"/>
                  <a:pt x="57814" y="11106"/>
                  <a:pt x="58341" y="11314"/>
                </a:cubicBezTo>
                <a:cubicBezTo>
                  <a:pt x="58931" y="11548"/>
                  <a:pt x="59672" y="11674"/>
                  <a:pt x="60416" y="11730"/>
                </a:cubicBezTo>
                <a:lnTo>
                  <a:pt x="60416" y="5355"/>
                </a:lnTo>
                <a:cubicBezTo>
                  <a:pt x="58351" y="3338"/>
                  <a:pt x="55723" y="1520"/>
                  <a:pt x="52690" y="1184"/>
                </a:cubicBezTo>
                <a:cubicBezTo>
                  <a:pt x="50738" y="970"/>
                  <a:pt x="48791" y="554"/>
                  <a:pt x="46835" y="395"/>
                </a:cubicBezTo>
                <a:cubicBezTo>
                  <a:pt x="46351" y="357"/>
                  <a:pt x="45866" y="332"/>
                  <a:pt x="45382" y="332"/>
                </a:cubicBezTo>
                <a:cubicBezTo>
                  <a:pt x="42847" y="332"/>
                  <a:pt x="40342" y="57"/>
                  <a:pt x="37809" y="57"/>
                </a:cubicBezTo>
                <a:cubicBezTo>
                  <a:pt x="37797" y="57"/>
                  <a:pt x="37786" y="57"/>
                  <a:pt x="37774" y="57"/>
                </a:cubicBezTo>
                <a:cubicBezTo>
                  <a:pt x="36562" y="57"/>
                  <a:pt x="35316" y="0"/>
                  <a:pt x="34080" y="0"/>
                </a:cubicBezTo>
                <a:close/>
              </a:path>
            </a:pathLst>
          </a:custGeom>
          <a:solidFill>
            <a:srgbClr val="B988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321450" y="102275"/>
            <a:ext cx="10119320" cy="3959884"/>
            <a:chOff x="-321450" y="102275"/>
            <a:chExt cx="10119320" cy="3959884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-321450" y="102275"/>
              <a:ext cx="10119320" cy="3959884"/>
              <a:chOff x="-321448" y="4840"/>
              <a:chExt cx="10119320" cy="3757719"/>
            </a:xfrm>
          </p:grpSpPr>
          <p:sp>
            <p:nvSpPr>
              <p:cNvPr id="15" name="Google Shape;15;p2"/>
              <p:cNvSpPr/>
              <p:nvPr/>
            </p:nvSpPr>
            <p:spPr>
              <a:xfrm flipH="1">
                <a:off x="-321448" y="4840"/>
                <a:ext cx="10119274" cy="3757657"/>
              </a:xfrm>
              <a:custGeom>
                <a:avLst/>
                <a:gdLst/>
                <a:ahLst/>
                <a:cxnLst/>
                <a:rect l="l" t="t" r="r" b="b"/>
                <a:pathLst>
                  <a:path w="72550" h="22578" extrusionOk="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200025" dir="5220000" algn="bl" rotWithShape="0">
                  <a:schemeClr val="lt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" name="Google Shape;16;p2"/>
              <p:cNvGrpSpPr/>
              <p:nvPr/>
            </p:nvGrpSpPr>
            <p:grpSpPr>
              <a:xfrm>
                <a:off x="-224431" y="1701388"/>
                <a:ext cx="10022303" cy="2061172"/>
                <a:chOff x="-224431" y="1701388"/>
                <a:chExt cx="10022303" cy="2061172"/>
              </a:xfrm>
            </p:grpSpPr>
            <p:grpSp>
              <p:nvGrpSpPr>
                <p:cNvPr id="17" name="Google Shape;17;p2"/>
                <p:cNvGrpSpPr/>
                <p:nvPr/>
              </p:nvGrpSpPr>
              <p:grpSpPr>
                <a:xfrm flipH="1">
                  <a:off x="-224156" y="1982113"/>
                  <a:ext cx="10022028" cy="1780447"/>
                  <a:chOff x="725125" y="2905550"/>
                  <a:chExt cx="1814402" cy="289010"/>
                </a:xfrm>
              </p:grpSpPr>
              <p:sp>
                <p:nvSpPr>
                  <p:cNvPr id="18" name="Google Shape;18;p2"/>
                  <p:cNvSpPr/>
                  <p:nvPr/>
                </p:nvSpPr>
                <p:spPr>
                  <a:xfrm>
                    <a:off x="755874" y="2925851"/>
                    <a:ext cx="1783653" cy="268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965" h="10407" extrusionOk="0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1" extrusionOk="0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1" extrusionOk="0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2" extrusionOk="0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7" extrusionOk="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2" extrusionOk="0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" h="290" extrusionOk="0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70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1" extrusionOk="0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7" extrusionOk="0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" h="290" extrusionOk="0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" h="168" extrusionOk="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" h="289" extrusionOk="0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1" extrusionOk="0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" h="168" extrusionOk="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8" extrusionOk="0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09" extrusionOk="0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1" h="449" extrusionOk="0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2" extrusionOk="0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0" extrusionOk="0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89" extrusionOk="0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49;p2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167" extrusionOk="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50;p2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51;p2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0" extrusionOk="0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52;p2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0" extrusionOk="0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53;p2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" h="292" extrusionOk="0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170" extrusionOk="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55;p2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9" extrusionOk="0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" name="Google Shape;56;p2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9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" name="Google Shape;57;p2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3" extrusionOk="0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" name="Google Shape;58;p2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2" extrusionOk="0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59;p2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" h="449" extrusionOk="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60;p2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9" extrusionOk="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3" h="449" extrusionOk="0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2" extrusionOk="0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0" extrusionOk="0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0" extrusionOk="0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9" extrusionOk="0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4" h="812" extrusionOk="0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1" extrusionOk="0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2" extrusionOk="0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1" extrusionOk="0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" h="448" extrusionOk="0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0" extrusionOk="0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2" extrusionOk="0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1" extrusionOk="0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170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8" h="290" extrusionOk="0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1" extrusionOk="0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" h="167" extrusionOk="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4" h="812" extrusionOk="0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1" h="448" extrusionOk="0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0" extrusionOk="0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1" extrusionOk="0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1" extrusionOk="0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7" extrusionOk="0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" name="Google Shape;94;p2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" name="Google Shape;95;p2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" name="Google Shape;96;p2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1" extrusionOk="0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" name="Google Shape;97;p2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1" extrusionOk="0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" name="Google Shape;98;p2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0" extrusionOk="0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99;p2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00;p2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7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01;p2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9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" name="Google Shape;102;p2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4" h="811" extrusionOk="0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4" h="811" extrusionOk="0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" h="812" extrusionOk="0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" h="812" extrusionOk="0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" name="Google Shape;106;p2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8" h="446" extrusionOk="0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" name="Google Shape;107;p2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8" h="445" extrusionOk="0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108;p2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" h="292" extrusionOk="0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2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" h="291" extrusionOk="0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2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2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168" extrusionOk="0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2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2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4" name="Google Shape;114;p2"/>
                <p:cNvGrpSpPr/>
                <p:nvPr/>
              </p:nvGrpSpPr>
              <p:grpSpPr>
                <a:xfrm>
                  <a:off x="-224431" y="1701388"/>
                  <a:ext cx="8145162" cy="1802018"/>
                  <a:chOff x="-224431" y="1701388"/>
                  <a:chExt cx="8145162" cy="1802018"/>
                </a:xfrm>
              </p:grpSpPr>
              <p:grpSp>
                <p:nvGrpSpPr>
                  <p:cNvPr id="115" name="Google Shape;115;p2"/>
                  <p:cNvGrpSpPr/>
                  <p:nvPr/>
                </p:nvGrpSpPr>
                <p:grpSpPr>
                  <a:xfrm>
                    <a:off x="-224431" y="1701388"/>
                    <a:ext cx="2826148" cy="1223742"/>
                    <a:chOff x="845281" y="1246472"/>
                    <a:chExt cx="429251" cy="185866"/>
                  </a:xfrm>
                </p:grpSpPr>
                <p:sp>
                  <p:nvSpPr>
                    <p:cNvPr id="116" name="Google Shape;116;p2"/>
                    <p:cNvSpPr/>
                    <p:nvPr/>
                  </p:nvSpPr>
                  <p:spPr>
                    <a:xfrm>
                      <a:off x="1161308" y="1306088"/>
                      <a:ext cx="113225" cy="126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29" h="5050" extrusionOk="0">
                          <a:moveTo>
                            <a:pt x="1597" y="1"/>
                          </a:moveTo>
                          <a:cubicBezTo>
                            <a:pt x="234" y="1"/>
                            <a:pt x="1" y="1743"/>
                            <a:pt x="376" y="2710"/>
                          </a:cubicBezTo>
                          <a:cubicBezTo>
                            <a:pt x="837" y="3903"/>
                            <a:pt x="1571" y="4660"/>
                            <a:pt x="2907" y="4990"/>
                          </a:cubicBezTo>
                          <a:cubicBezTo>
                            <a:pt x="3072" y="5031"/>
                            <a:pt x="3221" y="5050"/>
                            <a:pt x="3356" y="5050"/>
                          </a:cubicBezTo>
                          <a:cubicBezTo>
                            <a:pt x="4270" y="5050"/>
                            <a:pt x="4528" y="4175"/>
                            <a:pt x="4405" y="3301"/>
                          </a:cubicBezTo>
                          <a:cubicBezTo>
                            <a:pt x="4241" y="2120"/>
                            <a:pt x="3127" y="60"/>
                            <a:pt x="1664" y="2"/>
                          </a:cubicBezTo>
                          <a:cubicBezTo>
                            <a:pt x="1642" y="1"/>
                            <a:pt x="1619" y="1"/>
                            <a:pt x="1597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7" name="Google Shape;117;p2"/>
                    <p:cNvSpPr/>
                    <p:nvPr/>
                  </p:nvSpPr>
                  <p:spPr>
                    <a:xfrm>
                      <a:off x="1102922" y="1288776"/>
                      <a:ext cx="66975" cy="4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79" h="1759" extrusionOk="0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" name="Google Shape;118;p2"/>
                    <p:cNvSpPr/>
                    <p:nvPr/>
                  </p:nvSpPr>
                  <p:spPr>
                    <a:xfrm>
                      <a:off x="845281" y="1246472"/>
                      <a:ext cx="91925" cy="102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77" h="4102" extrusionOk="0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" name="Google Shape;119;p2"/>
                    <p:cNvSpPr/>
                    <p:nvPr/>
                  </p:nvSpPr>
                  <p:spPr>
                    <a:xfrm rot="-1748151">
                      <a:off x="964413" y="1275936"/>
                      <a:ext cx="65877" cy="726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35" h="2907" extrusionOk="0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20" name="Google Shape;120;p2"/>
                  <p:cNvGrpSpPr/>
                  <p:nvPr/>
                </p:nvGrpSpPr>
                <p:grpSpPr>
                  <a:xfrm>
                    <a:off x="5548957" y="2533786"/>
                    <a:ext cx="2371774" cy="969620"/>
                    <a:chOff x="835775" y="1269998"/>
                    <a:chExt cx="360239" cy="147269"/>
                  </a:xfrm>
                </p:grpSpPr>
                <p:sp>
                  <p:nvSpPr>
                    <p:cNvPr id="121" name="Google Shape;121;p2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79" h="1759" extrusionOk="0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2" name="Google Shape;122;p2"/>
                    <p:cNvSpPr/>
                    <p:nvPr/>
                  </p:nvSpPr>
                  <p:spPr>
                    <a:xfrm>
                      <a:off x="835775" y="1269998"/>
                      <a:ext cx="91925" cy="102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77" h="4102" extrusionOk="0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" name="Google Shape;123;p2"/>
                    <p:cNvSpPr/>
                    <p:nvPr/>
                  </p:nvSpPr>
                  <p:spPr>
                    <a:xfrm rot="-1748151">
                      <a:off x="1000971" y="1333150"/>
                      <a:ext cx="65877" cy="726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35" h="2907" extrusionOk="0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124" name="Google Shape;124;p2"/>
            <p:cNvGrpSpPr/>
            <p:nvPr/>
          </p:nvGrpSpPr>
          <p:grpSpPr>
            <a:xfrm>
              <a:off x="-321446" y="749510"/>
              <a:ext cx="9938940" cy="2560218"/>
              <a:chOff x="600363" y="1058059"/>
              <a:chExt cx="1534118" cy="395120"/>
            </a:xfrm>
          </p:grpSpPr>
          <p:sp>
            <p:nvSpPr>
              <p:cNvPr id="125" name="Google Shape;125;p2"/>
              <p:cNvSpPr/>
              <p:nvPr/>
            </p:nvSpPr>
            <p:spPr>
              <a:xfrm>
                <a:off x="600363" y="1181856"/>
                <a:ext cx="307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149" extrusionOk="0">
                    <a:moveTo>
                      <a:pt x="679" y="0"/>
                    </a:moveTo>
                    <a:cubicBezTo>
                      <a:pt x="232" y="0"/>
                      <a:pt x="0" y="1024"/>
                      <a:pt x="595" y="1142"/>
                    </a:cubicBezTo>
                    <a:cubicBezTo>
                      <a:pt x="620" y="1147"/>
                      <a:pt x="644" y="1149"/>
                      <a:pt x="667" y="1149"/>
                    </a:cubicBezTo>
                    <a:cubicBezTo>
                      <a:pt x="1088" y="1149"/>
                      <a:pt x="1228" y="382"/>
                      <a:pt x="963" y="133"/>
                    </a:cubicBezTo>
                    <a:cubicBezTo>
                      <a:pt x="863" y="40"/>
                      <a:pt x="767" y="0"/>
                      <a:pt x="67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1955898" y="1184183"/>
                <a:ext cx="54975" cy="3075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230" extrusionOk="0">
                    <a:moveTo>
                      <a:pt x="823" y="1"/>
                    </a:moveTo>
                    <a:cubicBezTo>
                      <a:pt x="1" y="1"/>
                      <a:pt x="271" y="1230"/>
                      <a:pt x="1109" y="1230"/>
                    </a:cubicBezTo>
                    <a:cubicBezTo>
                      <a:pt x="1150" y="1230"/>
                      <a:pt x="1192" y="1227"/>
                      <a:pt x="1235" y="1221"/>
                    </a:cubicBezTo>
                    <a:cubicBezTo>
                      <a:pt x="2198" y="1090"/>
                      <a:pt x="1528" y="43"/>
                      <a:pt x="880" y="3"/>
                    </a:cubicBezTo>
                    <a:cubicBezTo>
                      <a:pt x="860" y="2"/>
                      <a:pt x="841" y="1"/>
                      <a:pt x="82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1210322" y="1395554"/>
                <a:ext cx="71725" cy="57625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2305" extrusionOk="0">
                    <a:moveTo>
                      <a:pt x="1491" y="0"/>
                    </a:moveTo>
                    <a:cubicBezTo>
                      <a:pt x="1071" y="0"/>
                      <a:pt x="659" y="159"/>
                      <a:pt x="438" y="506"/>
                    </a:cubicBezTo>
                    <a:cubicBezTo>
                      <a:pt x="1" y="1195"/>
                      <a:pt x="792" y="2305"/>
                      <a:pt x="1615" y="2305"/>
                    </a:cubicBezTo>
                    <a:cubicBezTo>
                      <a:pt x="1665" y="2305"/>
                      <a:pt x="1716" y="2300"/>
                      <a:pt x="1767" y="2292"/>
                    </a:cubicBezTo>
                    <a:cubicBezTo>
                      <a:pt x="2405" y="2178"/>
                      <a:pt x="2869" y="1621"/>
                      <a:pt x="2838" y="1011"/>
                    </a:cubicBezTo>
                    <a:cubicBezTo>
                      <a:pt x="2806" y="375"/>
                      <a:pt x="2138" y="0"/>
                      <a:pt x="1491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2017452" y="1287999"/>
                <a:ext cx="68450" cy="554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2216" extrusionOk="0">
                    <a:moveTo>
                      <a:pt x="1139" y="1"/>
                    </a:moveTo>
                    <a:cubicBezTo>
                      <a:pt x="519" y="1"/>
                      <a:pt x="1" y="469"/>
                      <a:pt x="296" y="1304"/>
                    </a:cubicBezTo>
                    <a:cubicBezTo>
                      <a:pt x="482" y="1828"/>
                      <a:pt x="1004" y="2136"/>
                      <a:pt x="1579" y="2204"/>
                    </a:cubicBezTo>
                    <a:cubicBezTo>
                      <a:pt x="1643" y="2212"/>
                      <a:pt x="1703" y="2215"/>
                      <a:pt x="1760" y="2215"/>
                    </a:cubicBezTo>
                    <a:cubicBezTo>
                      <a:pt x="2738" y="2215"/>
                      <a:pt x="2712" y="1151"/>
                      <a:pt x="2205" y="525"/>
                    </a:cubicBezTo>
                    <a:cubicBezTo>
                      <a:pt x="1915" y="168"/>
                      <a:pt x="1509" y="1"/>
                      <a:pt x="1139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848017" y="1087877"/>
                <a:ext cx="144775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5791" h="6672" extrusionOk="0">
                    <a:moveTo>
                      <a:pt x="3104" y="1"/>
                    </a:moveTo>
                    <a:cubicBezTo>
                      <a:pt x="2424" y="1"/>
                      <a:pt x="1729" y="184"/>
                      <a:pt x="1218" y="469"/>
                    </a:cubicBezTo>
                    <a:cubicBezTo>
                      <a:pt x="621" y="804"/>
                      <a:pt x="326" y="1361"/>
                      <a:pt x="238" y="1992"/>
                    </a:cubicBezTo>
                    <a:cubicBezTo>
                      <a:pt x="0" y="3628"/>
                      <a:pt x="1082" y="5903"/>
                      <a:pt x="2762" y="6569"/>
                    </a:cubicBezTo>
                    <a:cubicBezTo>
                      <a:pt x="2941" y="6639"/>
                      <a:pt x="3120" y="6671"/>
                      <a:pt x="3296" y="6671"/>
                    </a:cubicBezTo>
                    <a:cubicBezTo>
                      <a:pt x="4319" y="6671"/>
                      <a:pt x="5243" y="5589"/>
                      <a:pt x="5477" y="4705"/>
                    </a:cubicBezTo>
                    <a:cubicBezTo>
                      <a:pt x="5772" y="3591"/>
                      <a:pt x="5790" y="2047"/>
                      <a:pt x="5193" y="1011"/>
                    </a:cubicBezTo>
                    <a:cubicBezTo>
                      <a:pt x="4773" y="284"/>
                      <a:pt x="3950" y="1"/>
                      <a:pt x="310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739575" y="1082125"/>
                <a:ext cx="89850" cy="102350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4094" extrusionOk="0">
                    <a:moveTo>
                      <a:pt x="2142" y="0"/>
                    </a:moveTo>
                    <a:cubicBezTo>
                      <a:pt x="1168" y="0"/>
                      <a:pt x="68" y="1107"/>
                      <a:pt x="38" y="1951"/>
                    </a:cubicBezTo>
                    <a:cubicBezTo>
                      <a:pt x="0" y="3047"/>
                      <a:pt x="857" y="4094"/>
                      <a:pt x="1997" y="4094"/>
                    </a:cubicBezTo>
                    <a:cubicBezTo>
                      <a:pt x="2169" y="4094"/>
                      <a:pt x="2347" y="4070"/>
                      <a:pt x="2529" y="4019"/>
                    </a:cubicBezTo>
                    <a:cubicBezTo>
                      <a:pt x="3485" y="3749"/>
                      <a:pt x="3593" y="2461"/>
                      <a:pt x="3497" y="1694"/>
                    </a:cubicBezTo>
                    <a:cubicBezTo>
                      <a:pt x="3442" y="1265"/>
                      <a:pt x="3323" y="774"/>
                      <a:pt x="3033" y="426"/>
                    </a:cubicBezTo>
                    <a:cubicBezTo>
                      <a:pt x="2781" y="125"/>
                      <a:pt x="2468" y="0"/>
                      <a:pt x="2142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661275" y="1073300"/>
                <a:ext cx="72325" cy="67350"/>
              </a:xfrm>
              <a:custGeom>
                <a:avLst/>
                <a:gdLst/>
                <a:ahLst/>
                <a:cxnLst/>
                <a:rect l="l" t="t" r="r" b="b"/>
                <a:pathLst>
                  <a:path w="2893" h="2694" extrusionOk="0">
                    <a:moveTo>
                      <a:pt x="1616" y="1"/>
                    </a:moveTo>
                    <a:cubicBezTo>
                      <a:pt x="586" y="1"/>
                      <a:pt x="1" y="2502"/>
                      <a:pt x="1561" y="2685"/>
                    </a:cubicBezTo>
                    <a:cubicBezTo>
                      <a:pt x="1611" y="2691"/>
                      <a:pt x="1658" y="2694"/>
                      <a:pt x="1704" y="2694"/>
                    </a:cubicBezTo>
                    <a:cubicBezTo>
                      <a:pt x="2837" y="2694"/>
                      <a:pt x="2893" y="992"/>
                      <a:pt x="2277" y="343"/>
                    </a:cubicBezTo>
                    <a:cubicBezTo>
                      <a:pt x="2048" y="102"/>
                      <a:pt x="1823" y="1"/>
                      <a:pt x="161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649975" y="1150425"/>
                <a:ext cx="42725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912" extrusionOk="0">
                    <a:moveTo>
                      <a:pt x="855" y="0"/>
                    </a:moveTo>
                    <a:cubicBezTo>
                      <a:pt x="807" y="0"/>
                      <a:pt x="757" y="6"/>
                      <a:pt x="707" y="19"/>
                    </a:cubicBezTo>
                    <a:cubicBezTo>
                      <a:pt x="1" y="190"/>
                      <a:pt x="154" y="911"/>
                      <a:pt x="822" y="911"/>
                    </a:cubicBezTo>
                    <a:cubicBezTo>
                      <a:pt x="853" y="911"/>
                      <a:pt x="885" y="910"/>
                      <a:pt x="919" y="906"/>
                    </a:cubicBezTo>
                    <a:cubicBezTo>
                      <a:pt x="992" y="899"/>
                      <a:pt x="1065" y="884"/>
                      <a:pt x="1133" y="858"/>
                    </a:cubicBezTo>
                    <a:cubicBezTo>
                      <a:pt x="1708" y="637"/>
                      <a:pt x="1361" y="0"/>
                      <a:pt x="855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681150" y="1170450"/>
                <a:ext cx="74325" cy="62750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2510" extrusionOk="0">
                    <a:moveTo>
                      <a:pt x="1589" y="0"/>
                    </a:moveTo>
                    <a:cubicBezTo>
                      <a:pt x="467" y="0"/>
                      <a:pt x="0" y="2509"/>
                      <a:pt x="1405" y="2509"/>
                    </a:cubicBezTo>
                    <a:cubicBezTo>
                      <a:pt x="1464" y="2509"/>
                      <a:pt x="1525" y="2505"/>
                      <a:pt x="1590" y="2496"/>
                    </a:cubicBezTo>
                    <a:cubicBezTo>
                      <a:pt x="2730" y="2337"/>
                      <a:pt x="2972" y="461"/>
                      <a:pt x="1880" y="55"/>
                    </a:cubicBezTo>
                    <a:cubicBezTo>
                      <a:pt x="1779" y="17"/>
                      <a:pt x="1682" y="0"/>
                      <a:pt x="158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779875" y="1200050"/>
                <a:ext cx="101700" cy="85525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3421" extrusionOk="0">
                    <a:moveTo>
                      <a:pt x="1583" y="1"/>
                    </a:moveTo>
                    <a:cubicBezTo>
                      <a:pt x="765" y="1"/>
                      <a:pt x="33" y="369"/>
                      <a:pt x="20" y="1239"/>
                    </a:cubicBezTo>
                    <a:cubicBezTo>
                      <a:pt x="1" y="2357"/>
                      <a:pt x="926" y="3420"/>
                      <a:pt x="2014" y="3420"/>
                    </a:cubicBezTo>
                    <a:cubicBezTo>
                      <a:pt x="2332" y="3420"/>
                      <a:pt x="2663" y="3330"/>
                      <a:pt x="2988" y="3125"/>
                    </a:cubicBezTo>
                    <a:cubicBezTo>
                      <a:pt x="3750" y="2643"/>
                      <a:pt x="4067" y="1957"/>
                      <a:pt x="3750" y="1145"/>
                    </a:cubicBezTo>
                    <a:cubicBezTo>
                      <a:pt x="3474" y="441"/>
                      <a:pt x="2477" y="1"/>
                      <a:pt x="15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1011386" y="1087877"/>
                <a:ext cx="128175" cy="147900"/>
              </a:xfrm>
              <a:custGeom>
                <a:avLst/>
                <a:gdLst/>
                <a:ahLst/>
                <a:cxnLst/>
                <a:rect l="l" t="t" r="r" b="b"/>
                <a:pathLst>
                  <a:path w="5127" h="5916" extrusionOk="0">
                    <a:moveTo>
                      <a:pt x="2761" y="1"/>
                    </a:moveTo>
                    <a:cubicBezTo>
                      <a:pt x="762" y="1"/>
                      <a:pt x="0" y="2433"/>
                      <a:pt x="809" y="4323"/>
                    </a:cubicBezTo>
                    <a:cubicBezTo>
                      <a:pt x="1111" y="5027"/>
                      <a:pt x="1531" y="5916"/>
                      <a:pt x="2422" y="5916"/>
                    </a:cubicBezTo>
                    <a:cubicBezTo>
                      <a:pt x="2514" y="5916"/>
                      <a:pt x="2611" y="5907"/>
                      <a:pt x="2713" y="5887"/>
                    </a:cubicBezTo>
                    <a:cubicBezTo>
                      <a:pt x="4289" y="5574"/>
                      <a:pt x="5126" y="3456"/>
                      <a:pt x="5114" y="2122"/>
                    </a:cubicBezTo>
                    <a:cubicBezTo>
                      <a:pt x="5109" y="1451"/>
                      <a:pt x="4894" y="682"/>
                      <a:pt x="4201" y="359"/>
                    </a:cubicBezTo>
                    <a:cubicBezTo>
                      <a:pt x="3667" y="111"/>
                      <a:pt x="3186" y="1"/>
                      <a:pt x="276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1187025" y="1079925"/>
                <a:ext cx="121950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4878" h="3500" extrusionOk="0">
                    <a:moveTo>
                      <a:pt x="1290" y="1"/>
                    </a:moveTo>
                    <a:cubicBezTo>
                      <a:pt x="1183" y="1"/>
                      <a:pt x="1076" y="9"/>
                      <a:pt x="969" y="27"/>
                    </a:cubicBezTo>
                    <a:cubicBezTo>
                      <a:pt x="157" y="166"/>
                      <a:pt x="0" y="801"/>
                      <a:pt x="290" y="1462"/>
                    </a:cubicBezTo>
                    <a:cubicBezTo>
                      <a:pt x="687" y="2358"/>
                      <a:pt x="2061" y="3500"/>
                      <a:pt x="3248" y="3500"/>
                    </a:cubicBezTo>
                    <a:cubicBezTo>
                      <a:pt x="3433" y="3500"/>
                      <a:pt x="3614" y="3472"/>
                      <a:pt x="3785" y="3411"/>
                    </a:cubicBezTo>
                    <a:cubicBezTo>
                      <a:pt x="4877" y="3023"/>
                      <a:pt x="4322" y="1959"/>
                      <a:pt x="3780" y="1358"/>
                    </a:cubicBezTo>
                    <a:cubicBezTo>
                      <a:pt x="3194" y="704"/>
                      <a:pt x="2262" y="1"/>
                      <a:pt x="129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1552939" y="1058059"/>
                <a:ext cx="93475" cy="66650"/>
              </a:xfrm>
              <a:custGeom>
                <a:avLst/>
                <a:gdLst/>
                <a:ahLst/>
                <a:cxnLst/>
                <a:rect l="l" t="t" r="r" b="b"/>
                <a:pathLst>
                  <a:path w="3739" h="2666" extrusionOk="0">
                    <a:moveTo>
                      <a:pt x="1571" y="1"/>
                    </a:moveTo>
                    <a:cubicBezTo>
                      <a:pt x="725" y="1"/>
                      <a:pt x="0" y="433"/>
                      <a:pt x="281" y="1375"/>
                    </a:cubicBezTo>
                    <a:cubicBezTo>
                      <a:pt x="468" y="2005"/>
                      <a:pt x="1126" y="2454"/>
                      <a:pt x="1782" y="2610"/>
                    </a:cubicBezTo>
                    <a:cubicBezTo>
                      <a:pt x="1939" y="2648"/>
                      <a:pt x="2099" y="2666"/>
                      <a:pt x="2255" y="2666"/>
                    </a:cubicBezTo>
                    <a:cubicBezTo>
                      <a:pt x="3036" y="2666"/>
                      <a:pt x="3739" y="2211"/>
                      <a:pt x="3615" y="1352"/>
                    </a:cubicBezTo>
                    <a:cubicBezTo>
                      <a:pt x="3489" y="481"/>
                      <a:pt x="2463" y="1"/>
                      <a:pt x="157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1323250" y="1060750"/>
                <a:ext cx="152175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087" h="4180" extrusionOk="0">
                    <a:moveTo>
                      <a:pt x="1613" y="0"/>
                    </a:moveTo>
                    <a:cubicBezTo>
                      <a:pt x="735" y="0"/>
                      <a:pt x="24" y="472"/>
                      <a:pt x="11" y="1720"/>
                    </a:cubicBezTo>
                    <a:cubicBezTo>
                      <a:pt x="1" y="2718"/>
                      <a:pt x="349" y="3669"/>
                      <a:pt x="1453" y="4060"/>
                    </a:cubicBezTo>
                    <a:cubicBezTo>
                      <a:pt x="1686" y="4142"/>
                      <a:pt x="1950" y="4179"/>
                      <a:pt x="2225" y="4179"/>
                    </a:cubicBezTo>
                    <a:cubicBezTo>
                      <a:pt x="3003" y="4179"/>
                      <a:pt x="3869" y="3883"/>
                      <a:pt x="4383" y="3475"/>
                    </a:cubicBezTo>
                    <a:cubicBezTo>
                      <a:pt x="6086" y="2121"/>
                      <a:pt x="3475" y="0"/>
                      <a:pt x="161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1607367" y="1110468"/>
                <a:ext cx="118350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3808" extrusionOk="0">
                    <a:moveTo>
                      <a:pt x="2810" y="1"/>
                    </a:moveTo>
                    <a:cubicBezTo>
                      <a:pt x="1969" y="1"/>
                      <a:pt x="1068" y="431"/>
                      <a:pt x="679" y="1044"/>
                    </a:cubicBezTo>
                    <a:cubicBezTo>
                      <a:pt x="111" y="1936"/>
                      <a:pt x="0" y="3474"/>
                      <a:pt x="1360" y="3747"/>
                    </a:cubicBezTo>
                    <a:cubicBezTo>
                      <a:pt x="1561" y="3787"/>
                      <a:pt x="1766" y="3807"/>
                      <a:pt x="1970" y="3807"/>
                    </a:cubicBezTo>
                    <a:cubicBezTo>
                      <a:pt x="2708" y="3807"/>
                      <a:pt x="3435" y="3545"/>
                      <a:pt x="3916" y="3036"/>
                    </a:cubicBezTo>
                    <a:cubicBezTo>
                      <a:pt x="4438" y="2483"/>
                      <a:pt x="4733" y="1386"/>
                      <a:pt x="4285" y="711"/>
                    </a:cubicBezTo>
                    <a:cubicBezTo>
                      <a:pt x="3951" y="210"/>
                      <a:pt x="3395" y="1"/>
                      <a:pt x="281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024106" y="1164014"/>
                <a:ext cx="110375" cy="1056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224" extrusionOk="0">
                    <a:moveTo>
                      <a:pt x="2032" y="1"/>
                    </a:moveTo>
                    <a:cubicBezTo>
                      <a:pt x="798" y="1"/>
                      <a:pt x="0" y="1186"/>
                      <a:pt x="40" y="2304"/>
                    </a:cubicBezTo>
                    <a:cubicBezTo>
                      <a:pt x="56" y="2761"/>
                      <a:pt x="209" y="3212"/>
                      <a:pt x="542" y="3550"/>
                    </a:cubicBezTo>
                    <a:cubicBezTo>
                      <a:pt x="1004" y="4020"/>
                      <a:pt x="1550" y="4224"/>
                      <a:pt x="2083" y="4224"/>
                    </a:cubicBezTo>
                    <a:cubicBezTo>
                      <a:pt x="3284" y="4224"/>
                      <a:pt x="4414" y="3186"/>
                      <a:pt x="4332" y="1828"/>
                    </a:cubicBezTo>
                    <a:cubicBezTo>
                      <a:pt x="4269" y="789"/>
                      <a:pt x="3309" y="138"/>
                      <a:pt x="2267" y="15"/>
                    </a:cubicBezTo>
                    <a:cubicBezTo>
                      <a:pt x="2187" y="5"/>
                      <a:pt x="2109" y="1"/>
                      <a:pt x="2032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1728437" y="1167171"/>
                <a:ext cx="120600" cy="89575"/>
              </a:xfrm>
              <a:custGeom>
                <a:avLst/>
                <a:gdLst/>
                <a:ahLst/>
                <a:cxnLst/>
                <a:rect l="l" t="t" r="r" b="b"/>
                <a:pathLst>
                  <a:path w="4824" h="3583" extrusionOk="0">
                    <a:moveTo>
                      <a:pt x="1926" y="1"/>
                    </a:moveTo>
                    <a:cubicBezTo>
                      <a:pt x="0" y="1"/>
                      <a:pt x="378" y="3583"/>
                      <a:pt x="2485" y="3583"/>
                    </a:cubicBezTo>
                    <a:cubicBezTo>
                      <a:pt x="2670" y="3583"/>
                      <a:pt x="2868" y="3555"/>
                      <a:pt x="3078" y="3496"/>
                    </a:cubicBezTo>
                    <a:cubicBezTo>
                      <a:pt x="4823" y="2999"/>
                      <a:pt x="3595" y="263"/>
                      <a:pt x="2231" y="28"/>
                    </a:cubicBezTo>
                    <a:cubicBezTo>
                      <a:pt x="2124" y="10"/>
                      <a:pt x="2022" y="1"/>
                      <a:pt x="192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1472457" y="1082394"/>
                <a:ext cx="89550" cy="73925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2957" extrusionOk="0">
                    <a:moveTo>
                      <a:pt x="1726" y="0"/>
                    </a:moveTo>
                    <a:cubicBezTo>
                      <a:pt x="282" y="0"/>
                      <a:pt x="1" y="2892"/>
                      <a:pt x="1532" y="2956"/>
                    </a:cubicBezTo>
                    <a:cubicBezTo>
                      <a:pt x="1551" y="2956"/>
                      <a:pt x="1571" y="2957"/>
                      <a:pt x="1589" y="2957"/>
                    </a:cubicBezTo>
                    <a:cubicBezTo>
                      <a:pt x="3171" y="2957"/>
                      <a:pt x="3582" y="172"/>
                      <a:pt x="1832" y="5"/>
                    </a:cubicBezTo>
                    <a:cubicBezTo>
                      <a:pt x="1796" y="2"/>
                      <a:pt x="1761" y="0"/>
                      <a:pt x="1726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1885810" y="1193852"/>
                <a:ext cx="90150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839" extrusionOk="0">
                    <a:moveTo>
                      <a:pt x="1383" y="1"/>
                    </a:moveTo>
                    <a:cubicBezTo>
                      <a:pt x="628" y="1"/>
                      <a:pt x="1" y="615"/>
                      <a:pt x="171" y="1536"/>
                    </a:cubicBezTo>
                    <a:cubicBezTo>
                      <a:pt x="320" y="2339"/>
                      <a:pt x="918" y="2839"/>
                      <a:pt x="1642" y="2839"/>
                    </a:cubicBezTo>
                    <a:cubicBezTo>
                      <a:pt x="1910" y="2839"/>
                      <a:pt x="2195" y="2770"/>
                      <a:pt x="2481" y="2623"/>
                    </a:cubicBezTo>
                    <a:cubicBezTo>
                      <a:pt x="3606" y="2048"/>
                      <a:pt x="3071" y="823"/>
                      <a:pt x="2254" y="278"/>
                    </a:cubicBezTo>
                    <a:cubicBezTo>
                      <a:pt x="1969" y="88"/>
                      <a:pt x="1667" y="1"/>
                      <a:pt x="13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4" name="Google Shape;144;p2"/>
          <p:cNvSpPr txBox="1">
            <a:spLocks noGrp="1"/>
          </p:cNvSpPr>
          <p:nvPr>
            <p:ph type="subTitle" idx="1"/>
          </p:nvPr>
        </p:nvSpPr>
        <p:spPr>
          <a:xfrm>
            <a:off x="1996350" y="4192298"/>
            <a:ext cx="51513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"/>
          <p:cNvSpPr txBox="1">
            <a:spLocks noGrp="1"/>
          </p:cNvSpPr>
          <p:nvPr>
            <p:ph type="title"/>
          </p:nvPr>
        </p:nvSpPr>
        <p:spPr>
          <a:xfrm>
            <a:off x="1996350" y="1433022"/>
            <a:ext cx="5151300" cy="18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 b="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46" name="Google Shape;146;p2"/>
          <p:cNvGrpSpPr/>
          <p:nvPr/>
        </p:nvGrpSpPr>
        <p:grpSpPr>
          <a:xfrm>
            <a:off x="7989211" y="2319335"/>
            <a:ext cx="497365" cy="375742"/>
            <a:chOff x="171686" y="1595997"/>
            <a:chExt cx="497365" cy="375742"/>
          </a:xfrm>
        </p:grpSpPr>
        <p:sp>
          <p:nvSpPr>
            <p:cNvPr id="147" name="Google Shape;147;p2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" name="Google Shape;163;p2"/>
          <p:cNvGrpSpPr/>
          <p:nvPr/>
        </p:nvGrpSpPr>
        <p:grpSpPr>
          <a:xfrm>
            <a:off x="7568273" y="1208067"/>
            <a:ext cx="337223" cy="378904"/>
            <a:chOff x="2734285" y="1423430"/>
            <a:chExt cx="337223" cy="378904"/>
          </a:xfrm>
        </p:grpSpPr>
        <p:sp>
          <p:nvSpPr>
            <p:cNvPr id="164" name="Google Shape;164;p2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2"/>
          <p:cNvSpPr/>
          <p:nvPr/>
        </p:nvSpPr>
        <p:spPr>
          <a:xfrm rot="-243966">
            <a:off x="-518419" y="-1235799"/>
            <a:ext cx="10055166" cy="2057633"/>
          </a:xfrm>
          <a:custGeom>
            <a:avLst/>
            <a:gdLst/>
            <a:ahLst/>
            <a:cxnLst/>
            <a:rect l="l" t="t" r="r" b="b"/>
            <a:pathLst>
              <a:path w="72550" h="22578" extrusionOk="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dist="200025" dir="5220000" algn="bl" rotWithShape="0">
              <a:schemeClr val="lt1">
                <a:alpha val="1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" name="Google Shape;167;p2"/>
          <p:cNvGrpSpPr/>
          <p:nvPr/>
        </p:nvGrpSpPr>
        <p:grpSpPr>
          <a:xfrm rot="-243977">
            <a:off x="-478746" y="-375260"/>
            <a:ext cx="9958820" cy="1384500"/>
            <a:chOff x="725125" y="2905550"/>
            <a:chExt cx="1814450" cy="289000"/>
          </a:xfrm>
        </p:grpSpPr>
        <p:sp>
          <p:nvSpPr>
            <p:cNvPr id="168" name="Google Shape;168;p2"/>
            <p:cNvSpPr/>
            <p:nvPr/>
          </p:nvSpPr>
          <p:spPr>
            <a:xfrm>
              <a:off x="740450" y="2934375"/>
              <a:ext cx="1799125" cy="260175"/>
            </a:xfrm>
            <a:custGeom>
              <a:avLst/>
              <a:gdLst/>
              <a:ahLst/>
              <a:cxnLst/>
              <a:rect l="l" t="t" r="r" b="b"/>
              <a:pathLst>
                <a:path w="71965" h="10407" extrusionOk="0">
                  <a:moveTo>
                    <a:pt x="60446" y="0"/>
                  </a:moveTo>
                  <a:cubicBezTo>
                    <a:pt x="58888" y="0"/>
                    <a:pt x="58057" y="2643"/>
                    <a:pt x="57183" y="3462"/>
                  </a:cubicBezTo>
                  <a:cubicBezTo>
                    <a:pt x="56258" y="4332"/>
                    <a:pt x="54785" y="4209"/>
                    <a:pt x="53658" y="4821"/>
                  </a:cubicBezTo>
                  <a:cubicBezTo>
                    <a:pt x="52798" y="5291"/>
                    <a:pt x="52175" y="6044"/>
                    <a:pt x="51323" y="6453"/>
                  </a:cubicBezTo>
                  <a:cubicBezTo>
                    <a:pt x="50912" y="6649"/>
                    <a:pt x="50489" y="6713"/>
                    <a:pt x="50061" y="6713"/>
                  </a:cubicBezTo>
                  <a:cubicBezTo>
                    <a:pt x="49288" y="6713"/>
                    <a:pt x="48500" y="6506"/>
                    <a:pt x="47742" y="6506"/>
                  </a:cubicBezTo>
                  <a:cubicBezTo>
                    <a:pt x="47212" y="6506"/>
                    <a:pt x="46697" y="6607"/>
                    <a:pt x="46212" y="6950"/>
                  </a:cubicBezTo>
                  <a:cubicBezTo>
                    <a:pt x="45518" y="7439"/>
                    <a:pt x="45284" y="8281"/>
                    <a:pt x="44658" y="8717"/>
                  </a:cubicBezTo>
                  <a:cubicBezTo>
                    <a:pt x="44433" y="8874"/>
                    <a:pt x="44230" y="8935"/>
                    <a:pt x="44036" y="8935"/>
                  </a:cubicBezTo>
                  <a:cubicBezTo>
                    <a:pt x="43670" y="8935"/>
                    <a:pt x="43331" y="8721"/>
                    <a:pt x="42923" y="8528"/>
                  </a:cubicBezTo>
                  <a:cubicBezTo>
                    <a:pt x="42585" y="8369"/>
                    <a:pt x="42273" y="8323"/>
                    <a:pt x="41975" y="8323"/>
                  </a:cubicBezTo>
                  <a:cubicBezTo>
                    <a:pt x="41574" y="8323"/>
                    <a:pt x="41196" y="8406"/>
                    <a:pt x="40804" y="8406"/>
                  </a:cubicBezTo>
                  <a:cubicBezTo>
                    <a:pt x="40436" y="8406"/>
                    <a:pt x="40057" y="8333"/>
                    <a:pt x="39635" y="8049"/>
                  </a:cubicBezTo>
                  <a:cubicBezTo>
                    <a:pt x="38926" y="7573"/>
                    <a:pt x="38753" y="7292"/>
                    <a:pt x="37857" y="7292"/>
                  </a:cubicBezTo>
                  <a:cubicBezTo>
                    <a:pt x="37842" y="7292"/>
                    <a:pt x="37826" y="7293"/>
                    <a:pt x="37809" y="7293"/>
                  </a:cubicBezTo>
                  <a:cubicBezTo>
                    <a:pt x="37786" y="7293"/>
                    <a:pt x="37763" y="7293"/>
                    <a:pt x="37740" y="7293"/>
                  </a:cubicBezTo>
                  <a:cubicBezTo>
                    <a:pt x="37076" y="7293"/>
                    <a:pt x="36673" y="7151"/>
                    <a:pt x="36044" y="6829"/>
                  </a:cubicBezTo>
                  <a:cubicBezTo>
                    <a:pt x="35095" y="6346"/>
                    <a:pt x="34209" y="5971"/>
                    <a:pt x="33257" y="5971"/>
                  </a:cubicBezTo>
                  <a:cubicBezTo>
                    <a:pt x="32716" y="5971"/>
                    <a:pt x="32155" y="6092"/>
                    <a:pt x="31548" y="6382"/>
                  </a:cubicBezTo>
                  <a:cubicBezTo>
                    <a:pt x="30983" y="6653"/>
                    <a:pt x="30662" y="6814"/>
                    <a:pt x="30215" y="6814"/>
                  </a:cubicBezTo>
                  <a:cubicBezTo>
                    <a:pt x="30028" y="6814"/>
                    <a:pt x="29819" y="6786"/>
                    <a:pt x="29561" y="6725"/>
                  </a:cubicBezTo>
                  <a:cubicBezTo>
                    <a:pt x="29199" y="6642"/>
                    <a:pt x="28911" y="6584"/>
                    <a:pt x="28629" y="6584"/>
                  </a:cubicBezTo>
                  <a:cubicBezTo>
                    <a:pt x="28307" y="6584"/>
                    <a:pt x="27993" y="6660"/>
                    <a:pt x="27584" y="6864"/>
                  </a:cubicBezTo>
                  <a:cubicBezTo>
                    <a:pt x="26906" y="7204"/>
                    <a:pt x="26354" y="7641"/>
                    <a:pt x="25781" y="8052"/>
                  </a:cubicBezTo>
                  <a:cubicBezTo>
                    <a:pt x="25474" y="8273"/>
                    <a:pt x="25285" y="8336"/>
                    <a:pt x="25064" y="8336"/>
                  </a:cubicBezTo>
                  <a:cubicBezTo>
                    <a:pt x="24869" y="8336"/>
                    <a:pt x="24650" y="8288"/>
                    <a:pt x="24304" y="8256"/>
                  </a:cubicBezTo>
                  <a:cubicBezTo>
                    <a:pt x="24212" y="8247"/>
                    <a:pt x="24121" y="8243"/>
                    <a:pt x="24031" y="8243"/>
                  </a:cubicBezTo>
                  <a:cubicBezTo>
                    <a:pt x="23439" y="8243"/>
                    <a:pt x="22874" y="8422"/>
                    <a:pt x="22349" y="8685"/>
                  </a:cubicBezTo>
                  <a:cubicBezTo>
                    <a:pt x="21815" y="8953"/>
                    <a:pt x="21194" y="9567"/>
                    <a:pt x="20539" y="9567"/>
                  </a:cubicBezTo>
                  <a:cubicBezTo>
                    <a:pt x="20504" y="9567"/>
                    <a:pt x="20470" y="9566"/>
                    <a:pt x="20435" y="9562"/>
                  </a:cubicBezTo>
                  <a:cubicBezTo>
                    <a:pt x="20067" y="9524"/>
                    <a:pt x="19901" y="9199"/>
                    <a:pt x="19558" y="9146"/>
                  </a:cubicBezTo>
                  <a:cubicBezTo>
                    <a:pt x="19526" y="9141"/>
                    <a:pt x="19494" y="9139"/>
                    <a:pt x="19464" y="9139"/>
                  </a:cubicBezTo>
                  <a:cubicBezTo>
                    <a:pt x="19229" y="9139"/>
                    <a:pt x="19046" y="9276"/>
                    <a:pt x="18834" y="9290"/>
                  </a:cubicBezTo>
                  <a:cubicBezTo>
                    <a:pt x="18781" y="9293"/>
                    <a:pt x="18727" y="9294"/>
                    <a:pt x="18674" y="9294"/>
                  </a:cubicBezTo>
                  <a:cubicBezTo>
                    <a:pt x="18126" y="9294"/>
                    <a:pt x="17583" y="9137"/>
                    <a:pt x="17218" y="8740"/>
                  </a:cubicBezTo>
                  <a:cubicBezTo>
                    <a:pt x="16643" y="8112"/>
                    <a:pt x="16487" y="7419"/>
                    <a:pt x="15528" y="7151"/>
                  </a:cubicBezTo>
                  <a:cubicBezTo>
                    <a:pt x="14782" y="6945"/>
                    <a:pt x="14260" y="6867"/>
                    <a:pt x="13554" y="6471"/>
                  </a:cubicBezTo>
                  <a:cubicBezTo>
                    <a:pt x="12775" y="6032"/>
                    <a:pt x="11993" y="5676"/>
                    <a:pt x="11090" y="5644"/>
                  </a:cubicBezTo>
                  <a:cubicBezTo>
                    <a:pt x="11058" y="5642"/>
                    <a:pt x="11027" y="5642"/>
                    <a:pt x="10995" y="5642"/>
                  </a:cubicBezTo>
                  <a:cubicBezTo>
                    <a:pt x="10343" y="5642"/>
                    <a:pt x="9731" y="5853"/>
                    <a:pt x="9129" y="5853"/>
                  </a:cubicBezTo>
                  <a:cubicBezTo>
                    <a:pt x="9125" y="5853"/>
                    <a:pt x="9122" y="5853"/>
                    <a:pt x="9118" y="5853"/>
                  </a:cubicBezTo>
                  <a:cubicBezTo>
                    <a:pt x="8551" y="5850"/>
                    <a:pt x="8001" y="5540"/>
                    <a:pt x="7494" y="5389"/>
                  </a:cubicBezTo>
                  <a:cubicBezTo>
                    <a:pt x="6932" y="5222"/>
                    <a:pt x="6352" y="5270"/>
                    <a:pt x="5760" y="5169"/>
                  </a:cubicBezTo>
                  <a:cubicBezTo>
                    <a:pt x="4375" y="4930"/>
                    <a:pt x="3619" y="3619"/>
                    <a:pt x="2325" y="3314"/>
                  </a:cubicBezTo>
                  <a:cubicBezTo>
                    <a:pt x="1432" y="3104"/>
                    <a:pt x="719" y="2895"/>
                    <a:pt x="0" y="2444"/>
                  </a:cubicBezTo>
                  <a:lnTo>
                    <a:pt x="0" y="2444"/>
                  </a:lnTo>
                  <a:lnTo>
                    <a:pt x="33" y="3087"/>
                  </a:lnTo>
                  <a:cubicBezTo>
                    <a:pt x="1281" y="4925"/>
                    <a:pt x="4128" y="7068"/>
                    <a:pt x="6466" y="7260"/>
                  </a:cubicBezTo>
                  <a:cubicBezTo>
                    <a:pt x="6639" y="7274"/>
                    <a:pt x="6816" y="7280"/>
                    <a:pt x="6996" y="7280"/>
                  </a:cubicBezTo>
                  <a:cubicBezTo>
                    <a:pt x="7867" y="7280"/>
                    <a:pt x="8809" y="7142"/>
                    <a:pt x="9693" y="7142"/>
                  </a:cubicBezTo>
                  <a:cubicBezTo>
                    <a:pt x="10014" y="7142"/>
                    <a:pt x="10327" y="7160"/>
                    <a:pt x="10626" y="7209"/>
                  </a:cubicBezTo>
                  <a:cubicBezTo>
                    <a:pt x="12248" y="7477"/>
                    <a:pt x="13614" y="8591"/>
                    <a:pt x="15115" y="9191"/>
                  </a:cubicBezTo>
                  <a:cubicBezTo>
                    <a:pt x="16943" y="9920"/>
                    <a:pt x="18733" y="10392"/>
                    <a:pt x="20738" y="10399"/>
                  </a:cubicBezTo>
                  <a:cubicBezTo>
                    <a:pt x="21105" y="10400"/>
                    <a:pt x="21479" y="10407"/>
                    <a:pt x="21854" y="10407"/>
                  </a:cubicBezTo>
                  <a:cubicBezTo>
                    <a:pt x="22563" y="10407"/>
                    <a:pt x="23277" y="10383"/>
                    <a:pt x="23961" y="10253"/>
                  </a:cubicBezTo>
                  <a:cubicBezTo>
                    <a:pt x="24921" y="10069"/>
                    <a:pt x="25812" y="9648"/>
                    <a:pt x="26767" y="9431"/>
                  </a:cubicBezTo>
                  <a:cubicBezTo>
                    <a:pt x="28516" y="9037"/>
                    <a:pt x="30434" y="8721"/>
                    <a:pt x="32294" y="8721"/>
                  </a:cubicBezTo>
                  <a:cubicBezTo>
                    <a:pt x="32861" y="8721"/>
                    <a:pt x="33422" y="8750"/>
                    <a:pt x="33972" y="8816"/>
                  </a:cubicBezTo>
                  <a:cubicBezTo>
                    <a:pt x="36498" y="9116"/>
                    <a:pt x="38977" y="9769"/>
                    <a:pt x="41494" y="10069"/>
                  </a:cubicBezTo>
                  <a:cubicBezTo>
                    <a:pt x="42161" y="10148"/>
                    <a:pt x="42846" y="10188"/>
                    <a:pt x="43538" y="10188"/>
                  </a:cubicBezTo>
                  <a:cubicBezTo>
                    <a:pt x="45517" y="10188"/>
                    <a:pt x="47546" y="9859"/>
                    <a:pt x="49331" y="9164"/>
                  </a:cubicBezTo>
                  <a:cubicBezTo>
                    <a:pt x="52266" y="8019"/>
                    <a:pt x="55138" y="6531"/>
                    <a:pt x="58146" y="5525"/>
                  </a:cubicBezTo>
                  <a:cubicBezTo>
                    <a:pt x="60955" y="4587"/>
                    <a:pt x="63765" y="4110"/>
                    <a:pt x="66735" y="3969"/>
                  </a:cubicBezTo>
                  <a:cubicBezTo>
                    <a:pt x="66866" y="3963"/>
                    <a:pt x="66997" y="3960"/>
                    <a:pt x="67128" y="3960"/>
                  </a:cubicBezTo>
                  <a:cubicBezTo>
                    <a:pt x="68746" y="3960"/>
                    <a:pt x="70305" y="4419"/>
                    <a:pt x="71862" y="4419"/>
                  </a:cubicBezTo>
                  <a:cubicBezTo>
                    <a:pt x="71897" y="4419"/>
                    <a:pt x="71931" y="4418"/>
                    <a:pt x="71965" y="4418"/>
                  </a:cubicBezTo>
                  <a:lnTo>
                    <a:pt x="71882" y="2797"/>
                  </a:lnTo>
                  <a:cubicBezTo>
                    <a:pt x="71865" y="2797"/>
                    <a:pt x="71849" y="2797"/>
                    <a:pt x="71833" y="2797"/>
                  </a:cubicBezTo>
                  <a:cubicBezTo>
                    <a:pt x="71688" y="2797"/>
                    <a:pt x="71546" y="2777"/>
                    <a:pt x="71405" y="2741"/>
                  </a:cubicBezTo>
                  <a:cubicBezTo>
                    <a:pt x="71087" y="2650"/>
                    <a:pt x="70934" y="2416"/>
                    <a:pt x="70601" y="2348"/>
                  </a:cubicBezTo>
                  <a:cubicBezTo>
                    <a:pt x="70519" y="2330"/>
                    <a:pt x="70429" y="2324"/>
                    <a:pt x="70336" y="2324"/>
                  </a:cubicBezTo>
                  <a:cubicBezTo>
                    <a:pt x="70133" y="2324"/>
                    <a:pt x="69918" y="2354"/>
                    <a:pt x="69741" y="2363"/>
                  </a:cubicBezTo>
                  <a:cubicBezTo>
                    <a:pt x="69671" y="2366"/>
                    <a:pt x="69605" y="2368"/>
                    <a:pt x="69544" y="2368"/>
                  </a:cubicBezTo>
                  <a:cubicBezTo>
                    <a:pt x="69055" y="2368"/>
                    <a:pt x="68812" y="2268"/>
                    <a:pt x="68266" y="2058"/>
                  </a:cubicBezTo>
                  <a:cubicBezTo>
                    <a:pt x="68008" y="1956"/>
                    <a:pt x="67813" y="1919"/>
                    <a:pt x="67641" y="1919"/>
                  </a:cubicBezTo>
                  <a:cubicBezTo>
                    <a:pt x="67301" y="1919"/>
                    <a:pt x="67052" y="2065"/>
                    <a:pt x="66586" y="2144"/>
                  </a:cubicBezTo>
                  <a:cubicBezTo>
                    <a:pt x="66487" y="2160"/>
                    <a:pt x="66396" y="2168"/>
                    <a:pt x="66310" y="2168"/>
                  </a:cubicBezTo>
                  <a:cubicBezTo>
                    <a:pt x="65737" y="2168"/>
                    <a:pt x="65452" y="1813"/>
                    <a:pt x="64980" y="1508"/>
                  </a:cubicBezTo>
                  <a:cubicBezTo>
                    <a:pt x="64668" y="1306"/>
                    <a:pt x="64447" y="1241"/>
                    <a:pt x="64250" y="1241"/>
                  </a:cubicBezTo>
                  <a:cubicBezTo>
                    <a:pt x="63919" y="1241"/>
                    <a:pt x="63658" y="1426"/>
                    <a:pt x="63152" y="1453"/>
                  </a:cubicBezTo>
                  <a:cubicBezTo>
                    <a:pt x="63128" y="1454"/>
                    <a:pt x="63105" y="1455"/>
                    <a:pt x="63083" y="1455"/>
                  </a:cubicBezTo>
                  <a:cubicBezTo>
                    <a:pt x="62308" y="1455"/>
                    <a:pt x="62024" y="713"/>
                    <a:pt x="61475" y="353"/>
                  </a:cubicBezTo>
                  <a:cubicBezTo>
                    <a:pt x="61099" y="106"/>
                    <a:pt x="60758" y="0"/>
                    <a:pt x="6044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61350" y="3102275"/>
              <a:ext cx="23050" cy="20275"/>
            </a:xfrm>
            <a:custGeom>
              <a:avLst/>
              <a:gdLst/>
              <a:ahLst/>
              <a:cxnLst/>
              <a:rect l="l" t="t" r="r" b="b"/>
              <a:pathLst>
                <a:path w="922" h="811" extrusionOk="0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1" y="244"/>
                    <a:pt x="34" y="466"/>
                  </a:cubicBezTo>
                  <a:cubicBezTo>
                    <a:pt x="66" y="665"/>
                    <a:pt x="248" y="811"/>
                    <a:pt x="459" y="811"/>
                  </a:cubicBezTo>
                  <a:cubicBezTo>
                    <a:pt x="480" y="811"/>
                    <a:pt x="501" y="809"/>
                    <a:pt x="523" y="806"/>
                  </a:cubicBezTo>
                  <a:cubicBezTo>
                    <a:pt x="760" y="776"/>
                    <a:pt x="921" y="569"/>
                    <a:pt x="886" y="347"/>
                  </a:cubicBezTo>
                  <a:cubicBezTo>
                    <a:pt x="856" y="144"/>
                    <a:pt x="670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634550" y="3048300"/>
              <a:ext cx="23025" cy="20275"/>
            </a:xfrm>
            <a:custGeom>
              <a:avLst/>
              <a:gdLst/>
              <a:ahLst/>
              <a:cxnLst/>
              <a:rect l="l" t="t" r="r" b="b"/>
              <a:pathLst>
                <a:path w="921" h="811" extrusionOk="0">
                  <a:moveTo>
                    <a:pt x="463" y="0"/>
                  </a:moveTo>
                  <a:cubicBezTo>
                    <a:pt x="442" y="0"/>
                    <a:pt x="420" y="2"/>
                    <a:pt x="399" y="5"/>
                  </a:cubicBezTo>
                  <a:cubicBezTo>
                    <a:pt x="162" y="38"/>
                    <a:pt x="0" y="242"/>
                    <a:pt x="36" y="464"/>
                  </a:cubicBezTo>
                  <a:cubicBezTo>
                    <a:pt x="66" y="665"/>
                    <a:pt x="252" y="810"/>
                    <a:pt x="463" y="810"/>
                  </a:cubicBezTo>
                  <a:cubicBezTo>
                    <a:pt x="483" y="810"/>
                    <a:pt x="503" y="809"/>
                    <a:pt x="522" y="807"/>
                  </a:cubicBezTo>
                  <a:cubicBezTo>
                    <a:pt x="759" y="774"/>
                    <a:pt x="921" y="567"/>
                    <a:pt x="888" y="345"/>
                  </a:cubicBezTo>
                  <a:cubicBezTo>
                    <a:pt x="856" y="146"/>
                    <a:pt x="674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688950" y="3080000"/>
              <a:ext cx="23025" cy="20275"/>
            </a:xfrm>
            <a:custGeom>
              <a:avLst/>
              <a:gdLst/>
              <a:ahLst/>
              <a:cxnLst/>
              <a:rect l="l" t="t" r="r" b="b"/>
              <a:pathLst>
                <a:path w="921" h="811" extrusionOk="0">
                  <a:moveTo>
                    <a:pt x="460" y="1"/>
                  </a:moveTo>
                  <a:cubicBezTo>
                    <a:pt x="439" y="1"/>
                    <a:pt x="418" y="2"/>
                    <a:pt x="396" y="5"/>
                  </a:cubicBezTo>
                  <a:cubicBezTo>
                    <a:pt x="162" y="35"/>
                    <a:pt x="1" y="242"/>
                    <a:pt x="33" y="464"/>
                  </a:cubicBezTo>
                  <a:cubicBezTo>
                    <a:pt x="66" y="665"/>
                    <a:pt x="250" y="811"/>
                    <a:pt x="463" y="811"/>
                  </a:cubicBezTo>
                  <a:cubicBezTo>
                    <a:pt x="483" y="811"/>
                    <a:pt x="503" y="810"/>
                    <a:pt x="523" y="807"/>
                  </a:cubicBezTo>
                  <a:cubicBezTo>
                    <a:pt x="757" y="774"/>
                    <a:pt x="921" y="567"/>
                    <a:pt x="886" y="346"/>
                  </a:cubicBezTo>
                  <a:cubicBezTo>
                    <a:pt x="854" y="146"/>
                    <a:pt x="671" y="1"/>
                    <a:pt x="46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705600" y="3115200"/>
              <a:ext cx="23025" cy="20275"/>
            </a:xfrm>
            <a:custGeom>
              <a:avLst/>
              <a:gdLst/>
              <a:ahLst/>
              <a:cxnLst/>
              <a:rect l="l" t="t" r="r" b="b"/>
              <a:pathLst>
                <a:path w="921" h="811" extrusionOk="0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0" y="244"/>
                    <a:pt x="36" y="466"/>
                  </a:cubicBezTo>
                  <a:cubicBezTo>
                    <a:pt x="65" y="665"/>
                    <a:pt x="250" y="810"/>
                    <a:pt x="459" y="810"/>
                  </a:cubicBezTo>
                  <a:cubicBezTo>
                    <a:pt x="480" y="810"/>
                    <a:pt x="501" y="809"/>
                    <a:pt x="522" y="806"/>
                  </a:cubicBezTo>
                  <a:cubicBezTo>
                    <a:pt x="759" y="776"/>
                    <a:pt x="921" y="569"/>
                    <a:pt x="888" y="347"/>
                  </a:cubicBezTo>
                  <a:cubicBezTo>
                    <a:pt x="856" y="144"/>
                    <a:pt x="67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850200" y="3135475"/>
              <a:ext cx="23050" cy="20300"/>
            </a:xfrm>
            <a:custGeom>
              <a:avLst/>
              <a:gdLst/>
              <a:ahLst/>
              <a:cxnLst/>
              <a:rect l="l" t="t" r="r" b="b"/>
              <a:pathLst>
                <a:path w="922" h="812" extrusionOk="0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4"/>
                    <a:pt x="251" y="811"/>
                    <a:pt x="461" y="811"/>
                  </a:cubicBezTo>
                  <a:cubicBezTo>
                    <a:pt x="481" y="811"/>
                    <a:pt x="502" y="810"/>
                    <a:pt x="523" y="807"/>
                  </a:cubicBezTo>
                  <a:cubicBezTo>
                    <a:pt x="760" y="774"/>
                    <a:pt x="921" y="567"/>
                    <a:pt x="889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96475" y="3105000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2" y="1"/>
                  </a:moveTo>
                  <a:cubicBezTo>
                    <a:pt x="240" y="1"/>
                    <a:pt x="227" y="2"/>
                    <a:pt x="215" y="4"/>
                  </a:cubicBezTo>
                  <a:cubicBezTo>
                    <a:pt x="91" y="16"/>
                    <a:pt x="0" y="130"/>
                    <a:pt x="15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0" y="447"/>
                    <a:pt x="283" y="445"/>
                  </a:cubicBezTo>
                  <a:cubicBezTo>
                    <a:pt x="409" y="432"/>
                    <a:pt x="500" y="319"/>
                    <a:pt x="485" y="193"/>
                  </a:cubicBezTo>
                  <a:cubicBezTo>
                    <a:pt x="462" y="79"/>
                    <a:pt x="364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731825" y="3109425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4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8"/>
                    <a:pt x="0" y="132"/>
                    <a:pt x="18" y="255"/>
                  </a:cubicBezTo>
                  <a:cubicBezTo>
                    <a:pt x="38" y="369"/>
                    <a:pt x="136" y="448"/>
                    <a:pt x="248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11" y="432"/>
                    <a:pt x="500" y="318"/>
                    <a:pt x="484" y="192"/>
                  </a:cubicBezTo>
                  <a:cubicBezTo>
                    <a:pt x="464" y="81"/>
                    <a:pt x="36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833075" y="3151900"/>
              <a:ext cx="12500" cy="11175"/>
            </a:xfrm>
            <a:custGeom>
              <a:avLst/>
              <a:gdLst/>
              <a:ahLst/>
              <a:cxnLst/>
              <a:rect l="l" t="t" r="r" b="b"/>
              <a:pathLst>
                <a:path w="500" h="447" extrusionOk="0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6"/>
                    <a:pt x="0" y="130"/>
                    <a:pt x="18" y="256"/>
                  </a:cubicBezTo>
                  <a:cubicBezTo>
                    <a:pt x="38" y="368"/>
                    <a:pt x="134" y="446"/>
                    <a:pt x="243" y="446"/>
                  </a:cubicBezTo>
                  <a:cubicBezTo>
                    <a:pt x="257" y="446"/>
                    <a:pt x="271" y="445"/>
                    <a:pt x="285" y="443"/>
                  </a:cubicBezTo>
                  <a:cubicBezTo>
                    <a:pt x="411" y="430"/>
                    <a:pt x="499" y="316"/>
                    <a:pt x="484" y="190"/>
                  </a:cubicBezTo>
                  <a:cubicBezTo>
                    <a:pt x="464" y="79"/>
                    <a:pt x="364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764675" y="3137475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1" y="0"/>
                  </a:moveTo>
                  <a:cubicBezTo>
                    <a:pt x="239" y="0"/>
                    <a:pt x="227" y="1"/>
                    <a:pt x="214" y="3"/>
                  </a:cubicBezTo>
                  <a:cubicBezTo>
                    <a:pt x="91" y="18"/>
                    <a:pt x="0" y="132"/>
                    <a:pt x="15" y="256"/>
                  </a:cubicBezTo>
                  <a:cubicBezTo>
                    <a:pt x="36" y="369"/>
                    <a:pt x="134" y="448"/>
                    <a:pt x="245" y="448"/>
                  </a:cubicBezTo>
                  <a:cubicBezTo>
                    <a:pt x="257" y="448"/>
                    <a:pt x="270" y="447"/>
                    <a:pt x="282" y="445"/>
                  </a:cubicBezTo>
                  <a:cubicBezTo>
                    <a:pt x="409" y="432"/>
                    <a:pt x="499" y="319"/>
                    <a:pt x="484" y="192"/>
                  </a:cubicBezTo>
                  <a:cubicBezTo>
                    <a:pt x="461" y="81"/>
                    <a:pt x="363" y="0"/>
                    <a:pt x="2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642800" y="3084725"/>
              <a:ext cx="8100" cy="7300"/>
            </a:xfrm>
            <a:custGeom>
              <a:avLst/>
              <a:gdLst/>
              <a:ahLst/>
              <a:cxnLst/>
              <a:rect l="l" t="t" r="r" b="b"/>
              <a:pathLst>
                <a:path w="324" h="292" extrusionOk="0">
                  <a:moveTo>
                    <a:pt x="162" y="1"/>
                  </a:moveTo>
                  <a:cubicBezTo>
                    <a:pt x="155" y="1"/>
                    <a:pt x="147" y="2"/>
                    <a:pt x="139" y="3"/>
                  </a:cubicBezTo>
                  <a:cubicBezTo>
                    <a:pt x="59" y="13"/>
                    <a:pt x="1" y="86"/>
                    <a:pt x="11" y="167"/>
                  </a:cubicBezTo>
                  <a:cubicBezTo>
                    <a:pt x="25" y="240"/>
                    <a:pt x="88" y="292"/>
                    <a:pt x="161" y="292"/>
                  </a:cubicBezTo>
                  <a:cubicBezTo>
                    <a:pt x="169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3" y="126"/>
                  </a:cubicBezTo>
                  <a:cubicBezTo>
                    <a:pt x="300" y="53"/>
                    <a:pt x="234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610225" y="3048900"/>
              <a:ext cx="8150" cy="7275"/>
            </a:xfrm>
            <a:custGeom>
              <a:avLst/>
              <a:gdLst/>
              <a:ahLst/>
              <a:cxnLst/>
              <a:rect l="l" t="t" r="r" b="b"/>
              <a:pathLst>
                <a:path w="326" h="291" extrusionOk="0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7" y="281"/>
                    <a:pt x="325" y="205"/>
                    <a:pt x="315" y="124"/>
                  </a:cubicBezTo>
                  <a:cubicBezTo>
                    <a:pt x="302" y="53"/>
                    <a:pt x="239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4925" y="3081950"/>
              <a:ext cx="8175" cy="7250"/>
            </a:xfrm>
            <a:custGeom>
              <a:avLst/>
              <a:gdLst/>
              <a:ahLst/>
              <a:cxnLst/>
              <a:rect l="l" t="t" r="r" b="b"/>
              <a:pathLst>
                <a:path w="327" h="290" extrusionOk="0">
                  <a:moveTo>
                    <a:pt x="164" y="1"/>
                  </a:moveTo>
                  <a:cubicBezTo>
                    <a:pt x="156" y="1"/>
                    <a:pt x="148" y="2"/>
                    <a:pt x="140" y="3"/>
                  </a:cubicBezTo>
                  <a:cubicBezTo>
                    <a:pt x="59" y="10"/>
                    <a:pt x="1" y="86"/>
                    <a:pt x="11" y="167"/>
                  </a:cubicBezTo>
                  <a:cubicBezTo>
                    <a:pt x="25" y="239"/>
                    <a:pt x="89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80"/>
                    <a:pt x="326" y="207"/>
                    <a:pt x="314" y="124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676100" y="3099625"/>
              <a:ext cx="4675" cy="4175"/>
            </a:xfrm>
            <a:custGeom>
              <a:avLst/>
              <a:gdLst/>
              <a:ahLst/>
              <a:cxnLst/>
              <a:rect l="l" t="t" r="r" b="b"/>
              <a:pathLst>
                <a:path w="187" h="167" extrusionOk="0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1"/>
                    <a:pt x="187" y="120"/>
                    <a:pt x="182" y="72"/>
                  </a:cubicBezTo>
                  <a:cubicBezTo>
                    <a:pt x="173" y="29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619675" y="3075300"/>
              <a:ext cx="4675" cy="4250"/>
            </a:xfrm>
            <a:custGeom>
              <a:avLst/>
              <a:gdLst/>
              <a:ahLst/>
              <a:cxnLst/>
              <a:rect l="l" t="t" r="r" b="b"/>
              <a:pathLst>
                <a:path w="187" h="170" extrusionOk="0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31"/>
                    <a:pt x="137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741400" y="3094425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6" y="1"/>
                  </a:moveTo>
                  <a:cubicBezTo>
                    <a:pt x="156" y="1"/>
                    <a:pt x="136" y="5"/>
                    <a:pt x="117" y="13"/>
                  </a:cubicBezTo>
                  <a:cubicBezTo>
                    <a:pt x="38" y="38"/>
                    <a:pt x="1" y="127"/>
                    <a:pt x="33" y="202"/>
                  </a:cubicBezTo>
                  <a:cubicBezTo>
                    <a:pt x="60" y="257"/>
                    <a:pt x="116" y="289"/>
                    <a:pt x="175" y="289"/>
                  </a:cubicBezTo>
                  <a:cubicBezTo>
                    <a:pt x="195" y="289"/>
                    <a:pt x="215" y="286"/>
                    <a:pt x="235" y="278"/>
                  </a:cubicBezTo>
                  <a:cubicBezTo>
                    <a:pt x="311" y="250"/>
                    <a:pt x="349" y="164"/>
                    <a:pt x="316" y="89"/>
                  </a:cubicBezTo>
                  <a:cubicBezTo>
                    <a:pt x="290" y="34"/>
                    <a:pt x="234" y="1"/>
                    <a:pt x="17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743475" y="3129500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5" y="1"/>
                  </a:moveTo>
                  <a:cubicBezTo>
                    <a:pt x="156" y="1"/>
                    <a:pt x="136" y="5"/>
                    <a:pt x="117" y="12"/>
                  </a:cubicBezTo>
                  <a:cubicBezTo>
                    <a:pt x="39" y="40"/>
                    <a:pt x="1" y="126"/>
                    <a:pt x="34" y="201"/>
                  </a:cubicBezTo>
                  <a:cubicBezTo>
                    <a:pt x="60" y="256"/>
                    <a:pt x="116" y="289"/>
                    <a:pt x="174" y="289"/>
                  </a:cubicBezTo>
                  <a:cubicBezTo>
                    <a:pt x="193" y="289"/>
                    <a:pt x="213" y="285"/>
                    <a:pt x="233" y="277"/>
                  </a:cubicBezTo>
                  <a:cubicBezTo>
                    <a:pt x="311" y="252"/>
                    <a:pt x="349" y="163"/>
                    <a:pt x="316" y="88"/>
                  </a:cubicBezTo>
                  <a:cubicBezTo>
                    <a:pt x="290" y="33"/>
                    <a:pt x="233" y="1"/>
                    <a:pt x="17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801675" y="3127050"/>
              <a:ext cx="8725" cy="7275"/>
            </a:xfrm>
            <a:custGeom>
              <a:avLst/>
              <a:gdLst/>
              <a:ahLst/>
              <a:cxnLst/>
              <a:rect l="l" t="t" r="r" b="b"/>
              <a:pathLst>
                <a:path w="349" h="291" extrusionOk="0">
                  <a:moveTo>
                    <a:pt x="171" y="1"/>
                  </a:moveTo>
                  <a:cubicBezTo>
                    <a:pt x="152" y="1"/>
                    <a:pt x="133" y="4"/>
                    <a:pt x="114" y="12"/>
                  </a:cubicBezTo>
                  <a:cubicBezTo>
                    <a:pt x="38" y="40"/>
                    <a:pt x="0" y="128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3" y="287"/>
                    <a:pt x="232" y="279"/>
                  </a:cubicBezTo>
                  <a:cubicBezTo>
                    <a:pt x="310" y="251"/>
                    <a:pt x="348" y="166"/>
                    <a:pt x="315" y="90"/>
                  </a:cubicBezTo>
                  <a:cubicBezTo>
                    <a:pt x="287" y="35"/>
                    <a:pt x="231" y="1"/>
                    <a:pt x="17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700425" y="3067300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5" y="0"/>
                  </a:moveTo>
                  <a:cubicBezTo>
                    <a:pt x="155" y="0"/>
                    <a:pt x="135" y="4"/>
                    <a:pt x="117" y="11"/>
                  </a:cubicBezTo>
                  <a:cubicBezTo>
                    <a:pt x="38" y="39"/>
                    <a:pt x="1" y="125"/>
                    <a:pt x="33" y="200"/>
                  </a:cubicBezTo>
                  <a:cubicBezTo>
                    <a:pt x="62" y="256"/>
                    <a:pt x="118" y="289"/>
                    <a:pt x="177" y="289"/>
                  </a:cubicBezTo>
                  <a:cubicBezTo>
                    <a:pt x="197" y="289"/>
                    <a:pt x="216" y="286"/>
                    <a:pt x="235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89" y="33"/>
                    <a:pt x="233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716300" y="3091125"/>
              <a:ext cx="5075" cy="4175"/>
            </a:xfrm>
            <a:custGeom>
              <a:avLst/>
              <a:gdLst/>
              <a:ahLst/>
              <a:cxnLst/>
              <a:rect l="l" t="t" r="r" b="b"/>
              <a:pathLst>
                <a:path w="203" h="167" extrusionOk="0">
                  <a:moveTo>
                    <a:pt x="101" y="0"/>
                  </a:moveTo>
                  <a:cubicBezTo>
                    <a:pt x="91" y="0"/>
                    <a:pt x="80" y="2"/>
                    <a:pt x="69" y="6"/>
                  </a:cubicBezTo>
                  <a:cubicBezTo>
                    <a:pt x="24" y="22"/>
                    <a:pt x="1" y="72"/>
                    <a:pt x="21" y="115"/>
                  </a:cubicBezTo>
                  <a:cubicBezTo>
                    <a:pt x="36" y="147"/>
                    <a:pt x="69" y="167"/>
                    <a:pt x="103" y="167"/>
                  </a:cubicBezTo>
                  <a:cubicBezTo>
                    <a:pt x="115" y="167"/>
                    <a:pt x="126" y="165"/>
                    <a:pt x="137" y="160"/>
                  </a:cubicBezTo>
                  <a:cubicBezTo>
                    <a:pt x="180" y="145"/>
                    <a:pt x="203" y="95"/>
                    <a:pt x="183" y="52"/>
                  </a:cubicBezTo>
                  <a:cubicBezTo>
                    <a:pt x="167" y="20"/>
                    <a:pt x="135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195900" y="3140425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4" y="0"/>
                  </a:moveTo>
                  <a:cubicBezTo>
                    <a:pt x="154" y="0"/>
                    <a:pt x="134" y="4"/>
                    <a:pt x="114" y="11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0" y="256"/>
                    <a:pt x="117" y="290"/>
                    <a:pt x="176" y="290"/>
                  </a:cubicBezTo>
                  <a:cubicBezTo>
                    <a:pt x="195" y="290"/>
                    <a:pt x="215" y="286"/>
                    <a:pt x="233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90" y="33"/>
                    <a:pt x="233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239400" y="3176000"/>
              <a:ext cx="8675" cy="7250"/>
            </a:xfrm>
            <a:custGeom>
              <a:avLst/>
              <a:gdLst/>
              <a:ahLst/>
              <a:cxnLst/>
              <a:rect l="l" t="t" r="r" b="b"/>
              <a:pathLst>
                <a:path w="347" h="290" extrusionOk="0">
                  <a:moveTo>
                    <a:pt x="174" y="1"/>
                  </a:moveTo>
                  <a:cubicBezTo>
                    <a:pt x="154" y="1"/>
                    <a:pt x="134" y="5"/>
                    <a:pt x="114" y="13"/>
                  </a:cubicBezTo>
                  <a:cubicBezTo>
                    <a:pt x="39" y="38"/>
                    <a:pt x="1" y="127"/>
                    <a:pt x="31" y="202"/>
                  </a:cubicBezTo>
                  <a:cubicBezTo>
                    <a:pt x="59" y="257"/>
                    <a:pt x="115" y="289"/>
                    <a:pt x="173" y="289"/>
                  </a:cubicBezTo>
                  <a:cubicBezTo>
                    <a:pt x="193" y="289"/>
                    <a:pt x="213" y="286"/>
                    <a:pt x="233" y="278"/>
                  </a:cubicBezTo>
                  <a:cubicBezTo>
                    <a:pt x="309" y="250"/>
                    <a:pt x="346" y="164"/>
                    <a:pt x="316" y="89"/>
                  </a:cubicBezTo>
                  <a:cubicBezTo>
                    <a:pt x="288" y="34"/>
                    <a:pt x="232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213250" y="3160650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2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215525" y="3132400"/>
              <a:ext cx="5000" cy="4200"/>
            </a:xfrm>
            <a:custGeom>
              <a:avLst/>
              <a:gdLst/>
              <a:ahLst/>
              <a:cxnLst/>
              <a:rect l="l" t="t" r="r" b="b"/>
              <a:pathLst>
                <a:path w="200" h="168" extrusionOk="0">
                  <a:moveTo>
                    <a:pt x="100" y="0"/>
                  </a:moveTo>
                  <a:cubicBezTo>
                    <a:pt x="89" y="0"/>
                    <a:pt x="77" y="3"/>
                    <a:pt x="66" y="7"/>
                  </a:cubicBezTo>
                  <a:cubicBezTo>
                    <a:pt x="20" y="22"/>
                    <a:pt x="0" y="73"/>
                    <a:pt x="18" y="116"/>
                  </a:cubicBezTo>
                  <a:cubicBezTo>
                    <a:pt x="33" y="148"/>
                    <a:pt x="66" y="167"/>
                    <a:pt x="100" y="167"/>
                  </a:cubicBezTo>
                  <a:cubicBezTo>
                    <a:pt x="111" y="167"/>
                    <a:pt x="123" y="165"/>
                    <a:pt x="134" y="161"/>
                  </a:cubicBezTo>
                  <a:cubicBezTo>
                    <a:pt x="177" y="143"/>
                    <a:pt x="199" y="95"/>
                    <a:pt x="182" y="50"/>
                  </a:cubicBezTo>
                  <a:cubicBezTo>
                    <a:pt x="165" y="18"/>
                    <a:pt x="133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684475" y="3074225"/>
              <a:ext cx="4700" cy="4175"/>
            </a:xfrm>
            <a:custGeom>
              <a:avLst/>
              <a:gdLst/>
              <a:ahLst/>
              <a:cxnLst/>
              <a:rect l="l" t="t" r="r" b="b"/>
              <a:pathLst>
                <a:path w="188" h="167" extrusionOk="0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1" y="50"/>
                    <a:pt x="6" y="97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812950" y="3139475"/>
              <a:ext cx="8675" cy="7225"/>
            </a:xfrm>
            <a:custGeom>
              <a:avLst/>
              <a:gdLst/>
              <a:ahLst/>
              <a:cxnLst/>
              <a:rect l="l" t="t" r="r" b="b"/>
              <a:pathLst>
                <a:path w="347" h="289" extrusionOk="0">
                  <a:moveTo>
                    <a:pt x="173" y="0"/>
                  </a:moveTo>
                  <a:cubicBezTo>
                    <a:pt x="153" y="0"/>
                    <a:pt x="133" y="4"/>
                    <a:pt x="114" y="12"/>
                  </a:cubicBezTo>
                  <a:cubicBezTo>
                    <a:pt x="36" y="39"/>
                    <a:pt x="1" y="125"/>
                    <a:pt x="31" y="201"/>
                  </a:cubicBezTo>
                  <a:cubicBezTo>
                    <a:pt x="59" y="255"/>
                    <a:pt x="114" y="289"/>
                    <a:pt x="172" y="289"/>
                  </a:cubicBezTo>
                  <a:cubicBezTo>
                    <a:pt x="192" y="289"/>
                    <a:pt x="213" y="285"/>
                    <a:pt x="233" y="276"/>
                  </a:cubicBezTo>
                  <a:cubicBezTo>
                    <a:pt x="308" y="251"/>
                    <a:pt x="346" y="163"/>
                    <a:pt x="313" y="87"/>
                  </a:cubicBezTo>
                  <a:cubicBezTo>
                    <a:pt x="287" y="33"/>
                    <a:pt x="231" y="0"/>
                    <a:pt x="17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71925" y="3112300"/>
              <a:ext cx="8725" cy="7275"/>
            </a:xfrm>
            <a:custGeom>
              <a:avLst/>
              <a:gdLst/>
              <a:ahLst/>
              <a:cxnLst/>
              <a:rect l="l" t="t" r="r" b="b"/>
              <a:pathLst>
                <a:path w="349" h="291" extrusionOk="0">
                  <a:moveTo>
                    <a:pt x="174" y="1"/>
                  </a:moveTo>
                  <a:cubicBezTo>
                    <a:pt x="155" y="1"/>
                    <a:pt x="135" y="4"/>
                    <a:pt x="116" y="12"/>
                  </a:cubicBezTo>
                  <a:cubicBezTo>
                    <a:pt x="38" y="40"/>
                    <a:pt x="0" y="125"/>
                    <a:pt x="33" y="201"/>
                  </a:cubicBezTo>
                  <a:cubicBezTo>
                    <a:pt x="61" y="258"/>
                    <a:pt x="117" y="290"/>
                    <a:pt x="175" y="290"/>
                  </a:cubicBezTo>
                  <a:cubicBezTo>
                    <a:pt x="195" y="290"/>
                    <a:pt x="215" y="287"/>
                    <a:pt x="235" y="279"/>
                  </a:cubicBezTo>
                  <a:cubicBezTo>
                    <a:pt x="310" y="251"/>
                    <a:pt x="348" y="163"/>
                    <a:pt x="315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87800" y="3136125"/>
              <a:ext cx="5000" cy="4200"/>
            </a:xfrm>
            <a:custGeom>
              <a:avLst/>
              <a:gdLst/>
              <a:ahLst/>
              <a:cxnLst/>
              <a:rect l="l" t="t" r="r" b="b"/>
              <a:pathLst>
                <a:path w="200" h="168" extrusionOk="0">
                  <a:moveTo>
                    <a:pt x="100" y="1"/>
                  </a:moveTo>
                  <a:cubicBezTo>
                    <a:pt x="89" y="1"/>
                    <a:pt x="77" y="3"/>
                    <a:pt x="66" y="7"/>
                  </a:cubicBezTo>
                  <a:cubicBezTo>
                    <a:pt x="23" y="25"/>
                    <a:pt x="1" y="72"/>
                    <a:pt x="21" y="115"/>
                  </a:cubicBezTo>
                  <a:cubicBezTo>
                    <a:pt x="36" y="148"/>
                    <a:pt x="68" y="167"/>
                    <a:pt x="102" y="167"/>
                  </a:cubicBezTo>
                  <a:cubicBezTo>
                    <a:pt x="113" y="167"/>
                    <a:pt x="124" y="165"/>
                    <a:pt x="134" y="161"/>
                  </a:cubicBezTo>
                  <a:cubicBezTo>
                    <a:pt x="180" y="146"/>
                    <a:pt x="200" y="95"/>
                    <a:pt x="182" y="52"/>
                  </a:cubicBezTo>
                  <a:cubicBezTo>
                    <a:pt x="167" y="20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55975" y="3119225"/>
              <a:ext cx="4675" cy="4200"/>
            </a:xfrm>
            <a:custGeom>
              <a:avLst/>
              <a:gdLst/>
              <a:ahLst/>
              <a:cxnLst/>
              <a:rect l="l" t="t" r="r" b="b"/>
              <a:pathLst>
                <a:path w="187" h="168" extrusionOk="0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8"/>
                  </a:cubicBezTo>
                  <a:cubicBezTo>
                    <a:pt x="14" y="139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3" y="30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494275" y="3075025"/>
              <a:ext cx="23050" cy="20225"/>
            </a:xfrm>
            <a:custGeom>
              <a:avLst/>
              <a:gdLst/>
              <a:ahLst/>
              <a:cxnLst/>
              <a:rect l="l" t="t" r="r" b="b"/>
              <a:pathLst>
                <a:path w="922" h="809" extrusionOk="0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5"/>
                    <a:pt x="1" y="242"/>
                    <a:pt x="36" y="464"/>
                  </a:cubicBezTo>
                  <a:cubicBezTo>
                    <a:pt x="66" y="663"/>
                    <a:pt x="250" y="809"/>
                    <a:pt x="460" y="809"/>
                  </a:cubicBezTo>
                  <a:cubicBezTo>
                    <a:pt x="480" y="809"/>
                    <a:pt x="502" y="807"/>
                    <a:pt x="523" y="804"/>
                  </a:cubicBezTo>
                  <a:cubicBezTo>
                    <a:pt x="760" y="774"/>
                    <a:pt x="921" y="567"/>
                    <a:pt x="888" y="345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456200" y="3131725"/>
              <a:ext cx="12525" cy="11225"/>
            </a:xfrm>
            <a:custGeom>
              <a:avLst/>
              <a:gdLst/>
              <a:ahLst/>
              <a:cxnLst/>
              <a:rect l="l" t="t" r="r" b="b"/>
              <a:pathLst>
                <a:path w="501" h="449" extrusionOk="0">
                  <a:moveTo>
                    <a:pt x="253" y="1"/>
                  </a:moveTo>
                  <a:cubicBezTo>
                    <a:pt x="240" y="1"/>
                    <a:pt x="228" y="2"/>
                    <a:pt x="215" y="4"/>
                  </a:cubicBezTo>
                  <a:cubicBezTo>
                    <a:pt x="92" y="16"/>
                    <a:pt x="1" y="130"/>
                    <a:pt x="16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3"/>
                    <a:pt x="500" y="319"/>
                    <a:pt x="485" y="193"/>
                  </a:cubicBezTo>
                  <a:cubicBezTo>
                    <a:pt x="462" y="80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502475" y="3111475"/>
              <a:ext cx="8150" cy="7300"/>
            </a:xfrm>
            <a:custGeom>
              <a:avLst/>
              <a:gdLst/>
              <a:ahLst/>
              <a:cxnLst/>
              <a:rect l="l" t="t" r="r" b="b"/>
              <a:pathLst>
                <a:path w="326" h="292" extrusionOk="0">
                  <a:moveTo>
                    <a:pt x="165" y="0"/>
                  </a:moveTo>
                  <a:cubicBezTo>
                    <a:pt x="157" y="0"/>
                    <a:pt x="150" y="1"/>
                    <a:pt x="142" y="2"/>
                  </a:cubicBezTo>
                  <a:cubicBezTo>
                    <a:pt x="61" y="12"/>
                    <a:pt x="1" y="85"/>
                    <a:pt x="13" y="166"/>
                  </a:cubicBezTo>
                  <a:cubicBezTo>
                    <a:pt x="27" y="239"/>
                    <a:pt x="90" y="291"/>
                    <a:pt x="164" y="291"/>
                  </a:cubicBezTo>
                  <a:cubicBezTo>
                    <a:pt x="171" y="291"/>
                    <a:pt x="179" y="291"/>
                    <a:pt x="187" y="289"/>
                  </a:cubicBezTo>
                  <a:cubicBezTo>
                    <a:pt x="268" y="279"/>
                    <a:pt x="326" y="206"/>
                    <a:pt x="316" y="125"/>
                  </a:cubicBezTo>
                  <a:cubicBezTo>
                    <a:pt x="302" y="52"/>
                    <a:pt x="237" y="0"/>
                    <a:pt x="16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469950" y="3075650"/>
              <a:ext cx="8150" cy="7250"/>
            </a:xfrm>
            <a:custGeom>
              <a:avLst/>
              <a:gdLst/>
              <a:ahLst/>
              <a:cxnLst/>
              <a:rect l="l" t="t" r="r" b="b"/>
              <a:pathLst>
                <a:path w="326" h="290" extrusionOk="0">
                  <a:moveTo>
                    <a:pt x="168" y="0"/>
                  </a:moveTo>
                  <a:cubicBezTo>
                    <a:pt x="160" y="0"/>
                    <a:pt x="151" y="1"/>
                    <a:pt x="142" y="3"/>
                  </a:cubicBezTo>
                  <a:cubicBezTo>
                    <a:pt x="58" y="10"/>
                    <a:pt x="0" y="83"/>
                    <a:pt x="11" y="167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8"/>
                  </a:cubicBezTo>
                  <a:cubicBezTo>
                    <a:pt x="268" y="277"/>
                    <a:pt x="326" y="204"/>
                    <a:pt x="316" y="124"/>
                  </a:cubicBezTo>
                  <a:cubicBezTo>
                    <a:pt x="302" y="5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444675" y="3108700"/>
              <a:ext cx="8150" cy="7225"/>
            </a:xfrm>
            <a:custGeom>
              <a:avLst/>
              <a:gdLst/>
              <a:ahLst/>
              <a:cxnLst/>
              <a:rect l="l" t="t" r="r" b="b"/>
              <a:pathLst>
                <a:path w="326" h="289" extrusionOk="0">
                  <a:moveTo>
                    <a:pt x="163" y="0"/>
                  </a:moveTo>
                  <a:cubicBezTo>
                    <a:pt x="155" y="0"/>
                    <a:pt x="147" y="1"/>
                    <a:pt x="139" y="2"/>
                  </a:cubicBezTo>
                  <a:cubicBezTo>
                    <a:pt x="58" y="10"/>
                    <a:pt x="0" y="85"/>
                    <a:pt x="10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8" y="289"/>
                    <a:pt x="176" y="288"/>
                    <a:pt x="184" y="287"/>
                  </a:cubicBezTo>
                  <a:cubicBezTo>
                    <a:pt x="265" y="279"/>
                    <a:pt x="326" y="206"/>
                    <a:pt x="313" y="123"/>
                  </a:cubicBezTo>
                  <a:cubicBezTo>
                    <a:pt x="299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535825" y="3126350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39"/>
                    <a:pt x="52" y="167"/>
                    <a:pt x="92" y="167"/>
                  </a:cubicBezTo>
                  <a:cubicBezTo>
                    <a:pt x="97" y="167"/>
                    <a:pt x="102" y="167"/>
                    <a:pt x="106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479400" y="3102025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7"/>
                  </a:cubicBezTo>
                  <a:cubicBezTo>
                    <a:pt x="15" y="137"/>
                    <a:pt x="51" y="167"/>
                    <a:pt x="90" y="167"/>
                  </a:cubicBezTo>
                  <a:cubicBezTo>
                    <a:pt x="95" y="167"/>
                    <a:pt x="101" y="167"/>
                    <a:pt x="107" y="166"/>
                  </a:cubicBezTo>
                  <a:cubicBezTo>
                    <a:pt x="155" y="161"/>
                    <a:pt x="187" y="120"/>
                    <a:pt x="182" y="72"/>
                  </a:cubicBezTo>
                  <a:cubicBezTo>
                    <a:pt x="173" y="29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1552650" y="3079900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96" y="0"/>
                  </a:moveTo>
                  <a:cubicBezTo>
                    <a:pt x="91" y="0"/>
                    <a:pt x="86" y="1"/>
                    <a:pt x="82" y="2"/>
                  </a:cubicBezTo>
                  <a:cubicBezTo>
                    <a:pt x="36" y="7"/>
                    <a:pt x="1" y="49"/>
                    <a:pt x="8" y="97"/>
                  </a:cubicBezTo>
                  <a:cubicBezTo>
                    <a:pt x="15" y="138"/>
                    <a:pt x="52" y="167"/>
                    <a:pt x="95" y="167"/>
                  </a:cubicBezTo>
                  <a:cubicBezTo>
                    <a:pt x="99" y="167"/>
                    <a:pt x="104" y="166"/>
                    <a:pt x="109" y="165"/>
                  </a:cubicBezTo>
                  <a:cubicBezTo>
                    <a:pt x="155" y="160"/>
                    <a:pt x="190" y="118"/>
                    <a:pt x="182" y="72"/>
                  </a:cubicBezTo>
                  <a:cubicBezTo>
                    <a:pt x="176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282275" y="3148750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6" y="0"/>
                  </a:moveTo>
                  <a:cubicBezTo>
                    <a:pt x="242" y="0"/>
                    <a:pt x="229" y="1"/>
                    <a:pt x="215" y="4"/>
                  </a:cubicBezTo>
                  <a:cubicBezTo>
                    <a:pt x="91" y="16"/>
                    <a:pt x="1" y="130"/>
                    <a:pt x="16" y="256"/>
                  </a:cubicBezTo>
                  <a:cubicBezTo>
                    <a:pt x="36" y="367"/>
                    <a:pt x="135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0"/>
                    <a:pt x="500" y="316"/>
                    <a:pt x="485" y="193"/>
                  </a:cubicBezTo>
                  <a:cubicBezTo>
                    <a:pt x="464" y="80"/>
                    <a:pt x="366" y="0"/>
                    <a:pt x="25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1296900" y="3132950"/>
              <a:ext cx="8100" cy="7250"/>
            </a:xfrm>
            <a:custGeom>
              <a:avLst/>
              <a:gdLst/>
              <a:ahLst/>
              <a:cxnLst/>
              <a:rect l="l" t="t" r="r" b="b"/>
              <a:pathLst>
                <a:path w="324" h="290" extrusionOk="0">
                  <a:moveTo>
                    <a:pt x="167" y="0"/>
                  </a:moveTo>
                  <a:cubicBezTo>
                    <a:pt x="158" y="0"/>
                    <a:pt x="149" y="1"/>
                    <a:pt x="139" y="3"/>
                  </a:cubicBezTo>
                  <a:cubicBezTo>
                    <a:pt x="59" y="10"/>
                    <a:pt x="1" y="83"/>
                    <a:pt x="11" y="164"/>
                  </a:cubicBezTo>
                  <a:cubicBezTo>
                    <a:pt x="24" y="237"/>
                    <a:pt x="90" y="290"/>
                    <a:pt x="162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256050" y="3179925"/>
              <a:ext cx="8100" cy="7250"/>
            </a:xfrm>
            <a:custGeom>
              <a:avLst/>
              <a:gdLst/>
              <a:ahLst/>
              <a:cxnLst/>
              <a:rect l="l" t="t" r="r" b="b"/>
              <a:pathLst>
                <a:path w="324" h="290" extrusionOk="0">
                  <a:moveTo>
                    <a:pt x="164" y="1"/>
                  </a:moveTo>
                  <a:cubicBezTo>
                    <a:pt x="156" y="1"/>
                    <a:pt x="147" y="1"/>
                    <a:pt x="139" y="2"/>
                  </a:cubicBezTo>
                  <a:cubicBezTo>
                    <a:pt x="59" y="12"/>
                    <a:pt x="1" y="86"/>
                    <a:pt x="11" y="166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7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1236375" y="3124000"/>
              <a:ext cx="8175" cy="7300"/>
            </a:xfrm>
            <a:custGeom>
              <a:avLst/>
              <a:gdLst/>
              <a:ahLst/>
              <a:cxnLst/>
              <a:rect l="l" t="t" r="r" b="b"/>
              <a:pathLst>
                <a:path w="327" h="292" extrusionOk="0">
                  <a:moveTo>
                    <a:pt x="165" y="1"/>
                  </a:moveTo>
                  <a:cubicBezTo>
                    <a:pt x="157" y="1"/>
                    <a:pt x="150" y="2"/>
                    <a:pt x="142" y="3"/>
                  </a:cubicBezTo>
                  <a:cubicBezTo>
                    <a:pt x="61" y="13"/>
                    <a:pt x="1" y="86"/>
                    <a:pt x="13" y="167"/>
                  </a:cubicBezTo>
                  <a:cubicBezTo>
                    <a:pt x="27" y="240"/>
                    <a:pt x="90" y="292"/>
                    <a:pt x="164" y="292"/>
                  </a:cubicBezTo>
                  <a:cubicBezTo>
                    <a:pt x="172" y="292"/>
                    <a:pt x="179" y="291"/>
                    <a:pt x="187" y="290"/>
                  </a:cubicBezTo>
                  <a:cubicBezTo>
                    <a:pt x="268" y="280"/>
                    <a:pt x="326" y="207"/>
                    <a:pt x="316" y="126"/>
                  </a:cubicBezTo>
                  <a:cubicBezTo>
                    <a:pt x="302" y="53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1327550" y="3141675"/>
              <a:ext cx="4750" cy="4250"/>
            </a:xfrm>
            <a:custGeom>
              <a:avLst/>
              <a:gdLst/>
              <a:ahLst/>
              <a:cxnLst/>
              <a:rect l="l" t="t" r="r" b="b"/>
              <a:pathLst>
                <a:path w="190" h="170" extrusionOk="0">
                  <a:moveTo>
                    <a:pt x="96" y="1"/>
                  </a:moveTo>
                  <a:cubicBezTo>
                    <a:pt x="92" y="1"/>
                    <a:pt x="88" y="1"/>
                    <a:pt x="83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9"/>
                    <a:pt x="52" y="169"/>
                    <a:pt x="95" y="169"/>
                  </a:cubicBezTo>
                  <a:cubicBezTo>
                    <a:pt x="99" y="169"/>
                    <a:pt x="104" y="169"/>
                    <a:pt x="109" y="168"/>
                  </a:cubicBezTo>
                  <a:cubicBezTo>
                    <a:pt x="154" y="163"/>
                    <a:pt x="189" y="120"/>
                    <a:pt x="182" y="72"/>
                  </a:cubicBezTo>
                  <a:cubicBezTo>
                    <a:pt x="175" y="31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1262300" y="3153975"/>
              <a:ext cx="4675" cy="4225"/>
            </a:xfrm>
            <a:custGeom>
              <a:avLst/>
              <a:gdLst/>
              <a:ahLst/>
              <a:cxnLst/>
              <a:rect l="l" t="t" r="r" b="b"/>
              <a:pathLst>
                <a:path w="187" h="169" extrusionOk="0">
                  <a:moveTo>
                    <a:pt x="91" y="1"/>
                  </a:moveTo>
                  <a:cubicBezTo>
                    <a:pt x="88" y="1"/>
                    <a:pt x="84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2" y="30"/>
                    <a:pt x="135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344425" y="3095225"/>
              <a:ext cx="4700" cy="4225"/>
            </a:xfrm>
            <a:custGeom>
              <a:avLst/>
              <a:gdLst/>
              <a:ahLst/>
              <a:cxnLst/>
              <a:rect l="l" t="t" r="r" b="b"/>
              <a:pathLst>
                <a:path w="188" h="169" extrusionOk="0">
                  <a:moveTo>
                    <a:pt x="95" y="0"/>
                  </a:moveTo>
                  <a:cubicBezTo>
                    <a:pt x="90" y="0"/>
                    <a:pt x="86" y="1"/>
                    <a:pt x="82" y="1"/>
                  </a:cubicBezTo>
                  <a:cubicBezTo>
                    <a:pt x="34" y="6"/>
                    <a:pt x="1" y="49"/>
                    <a:pt x="6" y="97"/>
                  </a:cubicBezTo>
                  <a:cubicBezTo>
                    <a:pt x="13" y="138"/>
                    <a:pt x="50" y="169"/>
                    <a:pt x="93" y="169"/>
                  </a:cubicBezTo>
                  <a:cubicBezTo>
                    <a:pt x="98" y="169"/>
                    <a:pt x="102" y="168"/>
                    <a:pt x="107" y="168"/>
                  </a:cubicBezTo>
                  <a:cubicBezTo>
                    <a:pt x="152" y="163"/>
                    <a:pt x="188" y="120"/>
                    <a:pt x="180" y="72"/>
                  </a:cubicBezTo>
                  <a:cubicBezTo>
                    <a:pt x="173" y="31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397575" y="3079525"/>
              <a:ext cx="23050" cy="20325"/>
            </a:xfrm>
            <a:custGeom>
              <a:avLst/>
              <a:gdLst/>
              <a:ahLst/>
              <a:cxnLst/>
              <a:rect l="l" t="t" r="r" b="b"/>
              <a:pathLst>
                <a:path w="922" h="813" extrusionOk="0">
                  <a:moveTo>
                    <a:pt x="458" y="0"/>
                  </a:moveTo>
                  <a:cubicBezTo>
                    <a:pt x="439" y="0"/>
                    <a:pt x="419" y="1"/>
                    <a:pt x="399" y="4"/>
                  </a:cubicBezTo>
                  <a:cubicBezTo>
                    <a:pt x="162" y="37"/>
                    <a:pt x="1" y="244"/>
                    <a:pt x="33" y="465"/>
                  </a:cubicBezTo>
                  <a:cubicBezTo>
                    <a:pt x="66" y="666"/>
                    <a:pt x="250" y="812"/>
                    <a:pt x="463" y="812"/>
                  </a:cubicBezTo>
                  <a:cubicBezTo>
                    <a:pt x="483" y="812"/>
                    <a:pt x="503" y="811"/>
                    <a:pt x="523" y="808"/>
                  </a:cubicBezTo>
                  <a:cubicBezTo>
                    <a:pt x="757" y="776"/>
                    <a:pt x="921" y="569"/>
                    <a:pt x="886" y="347"/>
                  </a:cubicBezTo>
                  <a:cubicBezTo>
                    <a:pt x="856" y="146"/>
                    <a:pt x="669" y="0"/>
                    <a:pt x="4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223775" y="3150600"/>
              <a:ext cx="23025" cy="20300"/>
            </a:xfrm>
            <a:custGeom>
              <a:avLst/>
              <a:gdLst/>
              <a:ahLst/>
              <a:cxnLst/>
              <a:rect l="l" t="t" r="r" b="b"/>
              <a:pathLst>
                <a:path w="921" h="812" extrusionOk="0">
                  <a:moveTo>
                    <a:pt x="463" y="1"/>
                  </a:moveTo>
                  <a:cubicBezTo>
                    <a:pt x="442" y="1"/>
                    <a:pt x="420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6"/>
                    <a:pt x="250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70"/>
                    <a:pt x="888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359450" y="3136200"/>
              <a:ext cx="12550" cy="11225"/>
            </a:xfrm>
            <a:custGeom>
              <a:avLst/>
              <a:gdLst/>
              <a:ahLst/>
              <a:cxnLst/>
              <a:rect l="l" t="t" r="r" b="b"/>
              <a:pathLst>
                <a:path w="502" h="449" extrusionOk="0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7"/>
                    <a:pt x="0" y="133"/>
                    <a:pt x="18" y="259"/>
                  </a:cubicBezTo>
                  <a:cubicBezTo>
                    <a:pt x="38" y="371"/>
                    <a:pt x="136" y="449"/>
                    <a:pt x="244" y="449"/>
                  </a:cubicBezTo>
                  <a:cubicBezTo>
                    <a:pt x="258" y="449"/>
                    <a:pt x="271" y="448"/>
                    <a:pt x="285" y="445"/>
                  </a:cubicBezTo>
                  <a:cubicBezTo>
                    <a:pt x="411" y="433"/>
                    <a:pt x="502" y="319"/>
                    <a:pt x="484" y="193"/>
                  </a:cubicBezTo>
                  <a:cubicBezTo>
                    <a:pt x="464" y="82"/>
                    <a:pt x="365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310400" y="3109850"/>
              <a:ext cx="12500" cy="11225"/>
            </a:xfrm>
            <a:custGeom>
              <a:avLst/>
              <a:gdLst/>
              <a:ahLst/>
              <a:cxnLst/>
              <a:rect l="l" t="t" r="r" b="b"/>
              <a:pathLst>
                <a:path w="500" h="449" extrusionOk="0">
                  <a:moveTo>
                    <a:pt x="251" y="1"/>
                  </a:moveTo>
                  <a:cubicBezTo>
                    <a:pt x="239" y="1"/>
                    <a:pt x="227" y="2"/>
                    <a:pt x="215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6" y="369"/>
                    <a:pt x="136" y="448"/>
                    <a:pt x="247" y="448"/>
                  </a:cubicBezTo>
                  <a:cubicBezTo>
                    <a:pt x="260" y="448"/>
                    <a:pt x="272" y="447"/>
                    <a:pt x="285" y="445"/>
                  </a:cubicBezTo>
                  <a:cubicBezTo>
                    <a:pt x="409" y="433"/>
                    <a:pt x="500" y="319"/>
                    <a:pt x="484" y="193"/>
                  </a:cubicBezTo>
                  <a:cubicBezTo>
                    <a:pt x="462" y="82"/>
                    <a:pt x="363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262100" y="3130275"/>
              <a:ext cx="12575" cy="11225"/>
            </a:xfrm>
            <a:custGeom>
              <a:avLst/>
              <a:gdLst/>
              <a:ahLst/>
              <a:cxnLst/>
              <a:rect l="l" t="t" r="r" b="b"/>
              <a:pathLst>
                <a:path w="503" h="449" extrusionOk="0">
                  <a:moveTo>
                    <a:pt x="254" y="1"/>
                  </a:moveTo>
                  <a:cubicBezTo>
                    <a:pt x="242" y="1"/>
                    <a:pt x="230" y="2"/>
                    <a:pt x="218" y="4"/>
                  </a:cubicBezTo>
                  <a:cubicBezTo>
                    <a:pt x="91" y="19"/>
                    <a:pt x="1" y="132"/>
                    <a:pt x="18" y="259"/>
                  </a:cubicBezTo>
                  <a:cubicBezTo>
                    <a:pt x="39" y="370"/>
                    <a:pt x="137" y="448"/>
                    <a:pt x="248" y="448"/>
                  </a:cubicBezTo>
                  <a:cubicBezTo>
                    <a:pt x="260" y="448"/>
                    <a:pt x="273" y="447"/>
                    <a:pt x="286" y="445"/>
                  </a:cubicBezTo>
                  <a:cubicBezTo>
                    <a:pt x="412" y="433"/>
                    <a:pt x="502" y="319"/>
                    <a:pt x="485" y="193"/>
                  </a:cubicBezTo>
                  <a:cubicBezTo>
                    <a:pt x="464" y="82"/>
                    <a:pt x="366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405825" y="3116000"/>
              <a:ext cx="8100" cy="7300"/>
            </a:xfrm>
            <a:custGeom>
              <a:avLst/>
              <a:gdLst/>
              <a:ahLst/>
              <a:cxnLst/>
              <a:rect l="l" t="t" r="r" b="b"/>
              <a:pathLst>
                <a:path w="324" h="292" extrusionOk="0">
                  <a:moveTo>
                    <a:pt x="163" y="1"/>
                  </a:moveTo>
                  <a:cubicBezTo>
                    <a:pt x="155" y="1"/>
                    <a:pt x="148" y="1"/>
                    <a:pt x="140" y="2"/>
                  </a:cubicBezTo>
                  <a:cubicBezTo>
                    <a:pt x="59" y="13"/>
                    <a:pt x="1" y="86"/>
                    <a:pt x="11" y="166"/>
                  </a:cubicBezTo>
                  <a:cubicBezTo>
                    <a:pt x="25" y="239"/>
                    <a:pt x="90" y="292"/>
                    <a:pt x="162" y="292"/>
                  </a:cubicBezTo>
                  <a:cubicBezTo>
                    <a:pt x="170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4" y="126"/>
                  </a:cubicBezTo>
                  <a:cubicBezTo>
                    <a:pt x="300" y="53"/>
                    <a:pt x="237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373250" y="3080175"/>
              <a:ext cx="8100" cy="7250"/>
            </a:xfrm>
            <a:custGeom>
              <a:avLst/>
              <a:gdLst/>
              <a:ahLst/>
              <a:cxnLst/>
              <a:rect l="l" t="t" r="r" b="b"/>
              <a:pathLst>
                <a:path w="324" h="290" extrusionOk="0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8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347975" y="3113225"/>
              <a:ext cx="8075" cy="7250"/>
            </a:xfrm>
            <a:custGeom>
              <a:avLst/>
              <a:gdLst/>
              <a:ahLst/>
              <a:cxnLst/>
              <a:rect l="l" t="t" r="r" b="b"/>
              <a:pathLst>
                <a:path w="323" h="290" extrusionOk="0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6"/>
                  </a:cubicBezTo>
                  <a:cubicBezTo>
                    <a:pt x="24" y="239"/>
                    <a:pt x="89" y="289"/>
                    <a:pt x="160" y="289"/>
                  </a:cubicBezTo>
                  <a:cubicBezTo>
                    <a:pt x="168" y="289"/>
                    <a:pt x="176" y="289"/>
                    <a:pt x="184" y="287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6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439125" y="3130900"/>
              <a:ext cx="4675" cy="4175"/>
            </a:xfrm>
            <a:custGeom>
              <a:avLst/>
              <a:gdLst/>
              <a:ahLst/>
              <a:cxnLst/>
              <a:rect l="l" t="t" r="r" b="b"/>
              <a:pathLst>
                <a:path w="187" h="167" extrusionOk="0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0" y="47"/>
                    <a:pt x="5" y="95"/>
                  </a:cubicBezTo>
                  <a:cubicBezTo>
                    <a:pt x="14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7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382700" y="3106575"/>
              <a:ext cx="4700" cy="4225"/>
            </a:xfrm>
            <a:custGeom>
              <a:avLst/>
              <a:gdLst/>
              <a:ahLst/>
              <a:cxnLst/>
              <a:rect l="l" t="t" r="r" b="b"/>
              <a:pathLst>
                <a:path w="188" h="169" extrusionOk="0">
                  <a:moveTo>
                    <a:pt x="96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7"/>
                  </a:cubicBezTo>
                  <a:cubicBezTo>
                    <a:pt x="15" y="138"/>
                    <a:pt x="51" y="169"/>
                    <a:pt x="93" y="169"/>
                  </a:cubicBezTo>
                  <a:cubicBezTo>
                    <a:pt x="97" y="169"/>
                    <a:pt x="102" y="168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455950" y="3084425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8"/>
                  </a:cubicBezTo>
                  <a:cubicBezTo>
                    <a:pt x="15" y="139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994375" y="3070175"/>
              <a:ext cx="23100" cy="20300"/>
            </a:xfrm>
            <a:custGeom>
              <a:avLst/>
              <a:gdLst/>
              <a:ahLst/>
              <a:cxnLst/>
              <a:rect l="l" t="t" r="r" b="b"/>
              <a:pathLst>
                <a:path w="924" h="812" extrusionOk="0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2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70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050150" y="3076425"/>
              <a:ext cx="23050" cy="20275"/>
            </a:xfrm>
            <a:custGeom>
              <a:avLst/>
              <a:gdLst/>
              <a:ahLst/>
              <a:cxnLst/>
              <a:rect l="l" t="t" r="r" b="b"/>
              <a:pathLst>
                <a:path w="922" h="811" extrusionOk="0">
                  <a:moveTo>
                    <a:pt x="461" y="0"/>
                  </a:moveTo>
                  <a:cubicBezTo>
                    <a:pt x="440" y="0"/>
                    <a:pt x="418" y="1"/>
                    <a:pt x="397" y="4"/>
                  </a:cubicBezTo>
                  <a:cubicBezTo>
                    <a:pt x="162" y="35"/>
                    <a:pt x="1" y="241"/>
                    <a:pt x="34" y="463"/>
                  </a:cubicBezTo>
                  <a:cubicBezTo>
                    <a:pt x="66" y="663"/>
                    <a:pt x="249" y="811"/>
                    <a:pt x="460" y="811"/>
                  </a:cubicBezTo>
                  <a:cubicBezTo>
                    <a:pt x="481" y="811"/>
                    <a:pt x="502" y="809"/>
                    <a:pt x="523" y="806"/>
                  </a:cubicBezTo>
                  <a:cubicBezTo>
                    <a:pt x="757" y="774"/>
                    <a:pt x="921" y="567"/>
                    <a:pt x="886" y="345"/>
                  </a:cubicBezTo>
                  <a:cubicBezTo>
                    <a:pt x="854" y="145"/>
                    <a:pt x="672" y="0"/>
                    <a:pt x="46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086725" y="3095250"/>
              <a:ext cx="23025" cy="20300"/>
            </a:xfrm>
            <a:custGeom>
              <a:avLst/>
              <a:gdLst/>
              <a:ahLst/>
              <a:cxnLst/>
              <a:rect l="l" t="t" r="r" b="b"/>
              <a:pathLst>
                <a:path w="921" h="812" extrusionOk="0">
                  <a:moveTo>
                    <a:pt x="462" y="1"/>
                  </a:moveTo>
                  <a:cubicBezTo>
                    <a:pt x="441" y="1"/>
                    <a:pt x="420" y="2"/>
                    <a:pt x="399" y="5"/>
                  </a:cubicBezTo>
                  <a:cubicBezTo>
                    <a:pt x="162" y="38"/>
                    <a:pt x="0" y="242"/>
                    <a:pt x="33" y="464"/>
                  </a:cubicBezTo>
                  <a:cubicBezTo>
                    <a:pt x="65" y="666"/>
                    <a:pt x="248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68"/>
                    <a:pt x="886" y="348"/>
                  </a:cubicBezTo>
                  <a:cubicBezTo>
                    <a:pt x="856" y="146"/>
                    <a:pt x="672" y="1"/>
                    <a:pt x="4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129100" y="3076425"/>
              <a:ext cx="23025" cy="20275"/>
            </a:xfrm>
            <a:custGeom>
              <a:avLst/>
              <a:gdLst/>
              <a:ahLst/>
              <a:cxnLst/>
              <a:rect l="l" t="t" r="r" b="b"/>
              <a:pathLst>
                <a:path w="921" h="811" extrusionOk="0">
                  <a:moveTo>
                    <a:pt x="462" y="0"/>
                  </a:moveTo>
                  <a:cubicBezTo>
                    <a:pt x="441" y="0"/>
                    <a:pt x="420" y="1"/>
                    <a:pt x="398" y="4"/>
                  </a:cubicBezTo>
                  <a:cubicBezTo>
                    <a:pt x="161" y="35"/>
                    <a:pt x="0" y="241"/>
                    <a:pt x="33" y="463"/>
                  </a:cubicBezTo>
                  <a:cubicBezTo>
                    <a:pt x="65" y="663"/>
                    <a:pt x="248" y="811"/>
                    <a:pt x="459" y="811"/>
                  </a:cubicBezTo>
                  <a:cubicBezTo>
                    <a:pt x="480" y="811"/>
                    <a:pt x="501" y="809"/>
                    <a:pt x="522" y="806"/>
                  </a:cubicBezTo>
                  <a:cubicBezTo>
                    <a:pt x="759" y="774"/>
                    <a:pt x="920" y="567"/>
                    <a:pt x="885" y="345"/>
                  </a:cubicBezTo>
                  <a:cubicBezTo>
                    <a:pt x="855" y="145"/>
                    <a:pt x="671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029550" y="3072925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2" y="0"/>
                  </a:moveTo>
                  <a:cubicBezTo>
                    <a:pt x="240" y="0"/>
                    <a:pt x="227" y="1"/>
                    <a:pt x="215" y="3"/>
                  </a:cubicBezTo>
                  <a:cubicBezTo>
                    <a:pt x="91" y="16"/>
                    <a:pt x="0" y="129"/>
                    <a:pt x="16" y="255"/>
                  </a:cubicBezTo>
                  <a:cubicBezTo>
                    <a:pt x="36" y="367"/>
                    <a:pt x="134" y="447"/>
                    <a:pt x="246" y="447"/>
                  </a:cubicBezTo>
                  <a:cubicBezTo>
                    <a:pt x="258" y="447"/>
                    <a:pt x="270" y="446"/>
                    <a:pt x="283" y="444"/>
                  </a:cubicBezTo>
                  <a:cubicBezTo>
                    <a:pt x="409" y="432"/>
                    <a:pt x="500" y="316"/>
                    <a:pt x="482" y="192"/>
                  </a:cubicBezTo>
                  <a:cubicBezTo>
                    <a:pt x="462" y="79"/>
                    <a:pt x="364" y="0"/>
                    <a:pt x="2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157025" y="3110500"/>
              <a:ext cx="12550" cy="11200"/>
            </a:xfrm>
            <a:custGeom>
              <a:avLst/>
              <a:gdLst/>
              <a:ahLst/>
              <a:cxnLst/>
              <a:rect l="l" t="t" r="r" b="b"/>
              <a:pathLst>
                <a:path w="502" h="448" extrusionOk="0">
                  <a:moveTo>
                    <a:pt x="255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6"/>
                    <a:pt x="0" y="129"/>
                    <a:pt x="18" y="255"/>
                  </a:cubicBezTo>
                  <a:cubicBezTo>
                    <a:pt x="38" y="367"/>
                    <a:pt x="137" y="447"/>
                    <a:pt x="248" y="447"/>
                  </a:cubicBezTo>
                  <a:cubicBezTo>
                    <a:pt x="260" y="447"/>
                    <a:pt x="273" y="446"/>
                    <a:pt x="285" y="444"/>
                  </a:cubicBezTo>
                  <a:cubicBezTo>
                    <a:pt x="411" y="429"/>
                    <a:pt x="502" y="316"/>
                    <a:pt x="484" y="192"/>
                  </a:cubicBezTo>
                  <a:cubicBezTo>
                    <a:pt x="464" y="79"/>
                    <a:pt x="36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075825" y="3052700"/>
              <a:ext cx="8150" cy="7250"/>
            </a:xfrm>
            <a:custGeom>
              <a:avLst/>
              <a:gdLst/>
              <a:ahLst/>
              <a:cxnLst/>
              <a:rect l="l" t="t" r="r" b="b"/>
              <a:pathLst>
                <a:path w="326" h="290" extrusionOk="0">
                  <a:moveTo>
                    <a:pt x="168" y="0"/>
                  </a:moveTo>
                  <a:cubicBezTo>
                    <a:pt x="159" y="0"/>
                    <a:pt x="150" y="1"/>
                    <a:pt x="141" y="3"/>
                  </a:cubicBezTo>
                  <a:cubicBezTo>
                    <a:pt x="58" y="10"/>
                    <a:pt x="0" y="83"/>
                    <a:pt x="10" y="167"/>
                  </a:cubicBezTo>
                  <a:cubicBezTo>
                    <a:pt x="24" y="239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6" y="204"/>
                    <a:pt x="315" y="124"/>
                  </a:cubicBezTo>
                  <a:cubicBezTo>
                    <a:pt x="300" y="52"/>
                    <a:pt x="238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043300" y="3016775"/>
              <a:ext cx="8075" cy="7300"/>
            </a:xfrm>
            <a:custGeom>
              <a:avLst/>
              <a:gdLst/>
              <a:ahLst/>
              <a:cxnLst/>
              <a:rect l="l" t="t" r="r" b="b"/>
              <a:pathLst>
                <a:path w="323" h="292" extrusionOk="0">
                  <a:moveTo>
                    <a:pt x="162" y="1"/>
                  </a:moveTo>
                  <a:cubicBezTo>
                    <a:pt x="155" y="1"/>
                    <a:pt x="147" y="1"/>
                    <a:pt x="139" y="2"/>
                  </a:cubicBezTo>
                  <a:cubicBezTo>
                    <a:pt x="58" y="13"/>
                    <a:pt x="0" y="86"/>
                    <a:pt x="10" y="166"/>
                  </a:cubicBezTo>
                  <a:cubicBezTo>
                    <a:pt x="24" y="239"/>
                    <a:pt x="89" y="292"/>
                    <a:pt x="161" y="292"/>
                  </a:cubicBezTo>
                  <a:cubicBezTo>
                    <a:pt x="169" y="292"/>
                    <a:pt x="176" y="291"/>
                    <a:pt x="184" y="290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299" y="53"/>
                    <a:pt x="236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018000" y="3049850"/>
              <a:ext cx="8100" cy="7275"/>
            </a:xfrm>
            <a:custGeom>
              <a:avLst/>
              <a:gdLst/>
              <a:ahLst/>
              <a:cxnLst/>
              <a:rect l="l" t="t" r="r" b="b"/>
              <a:pathLst>
                <a:path w="324" h="291" extrusionOk="0">
                  <a:moveTo>
                    <a:pt x="167" y="1"/>
                  </a:moveTo>
                  <a:cubicBezTo>
                    <a:pt x="158" y="1"/>
                    <a:pt x="149" y="2"/>
                    <a:pt x="140" y="3"/>
                  </a:cubicBezTo>
                  <a:cubicBezTo>
                    <a:pt x="59" y="11"/>
                    <a:pt x="1" y="84"/>
                    <a:pt x="11" y="167"/>
                  </a:cubicBezTo>
                  <a:cubicBezTo>
                    <a:pt x="25" y="240"/>
                    <a:pt x="87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78"/>
                    <a:pt x="324" y="205"/>
                    <a:pt x="314" y="124"/>
                  </a:cubicBezTo>
                  <a:cubicBezTo>
                    <a:pt x="300" y="53"/>
                    <a:pt x="239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109175" y="3067550"/>
              <a:ext cx="4675" cy="4175"/>
            </a:xfrm>
            <a:custGeom>
              <a:avLst/>
              <a:gdLst/>
              <a:ahLst/>
              <a:cxnLst/>
              <a:rect l="l" t="t" r="r" b="b"/>
              <a:pathLst>
                <a:path w="187" h="167" extrusionOk="0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5"/>
                  </a:cubicBezTo>
                  <a:cubicBezTo>
                    <a:pt x="14" y="138"/>
                    <a:pt x="50" y="166"/>
                    <a:pt x="92" y="166"/>
                  </a:cubicBezTo>
                  <a:cubicBezTo>
                    <a:pt x="96" y="166"/>
                    <a:pt x="101" y="166"/>
                    <a:pt x="106" y="165"/>
                  </a:cubicBezTo>
                  <a:cubicBezTo>
                    <a:pt x="154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052750" y="3043200"/>
              <a:ext cx="4750" cy="4250"/>
            </a:xfrm>
            <a:custGeom>
              <a:avLst/>
              <a:gdLst/>
              <a:ahLst/>
              <a:cxnLst/>
              <a:rect l="l" t="t" r="r" b="b"/>
              <a:pathLst>
                <a:path w="190" h="170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0" y="50"/>
                    <a:pt x="5" y="95"/>
                  </a:cubicBezTo>
                  <a:cubicBezTo>
                    <a:pt x="12" y="139"/>
                    <a:pt x="52" y="170"/>
                    <a:pt x="95" y="170"/>
                  </a:cubicBezTo>
                  <a:cubicBezTo>
                    <a:pt x="100" y="170"/>
                    <a:pt x="104" y="169"/>
                    <a:pt x="109" y="168"/>
                  </a:cubicBezTo>
                  <a:cubicBezTo>
                    <a:pt x="154" y="163"/>
                    <a:pt x="189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207775" y="3118800"/>
              <a:ext cx="8700" cy="7250"/>
            </a:xfrm>
            <a:custGeom>
              <a:avLst/>
              <a:gdLst/>
              <a:ahLst/>
              <a:cxnLst/>
              <a:rect l="l" t="t" r="r" b="b"/>
              <a:pathLst>
                <a:path w="348" h="290" extrusionOk="0">
                  <a:moveTo>
                    <a:pt x="174" y="0"/>
                  </a:moveTo>
                  <a:cubicBezTo>
                    <a:pt x="155" y="0"/>
                    <a:pt x="135" y="4"/>
                    <a:pt x="116" y="12"/>
                  </a:cubicBezTo>
                  <a:cubicBezTo>
                    <a:pt x="38" y="39"/>
                    <a:pt x="0" y="125"/>
                    <a:pt x="33" y="201"/>
                  </a:cubicBezTo>
                  <a:cubicBezTo>
                    <a:pt x="59" y="257"/>
                    <a:pt x="116" y="290"/>
                    <a:pt x="175" y="290"/>
                  </a:cubicBezTo>
                  <a:cubicBezTo>
                    <a:pt x="195" y="290"/>
                    <a:pt x="215" y="286"/>
                    <a:pt x="235" y="279"/>
                  </a:cubicBezTo>
                  <a:cubicBezTo>
                    <a:pt x="310" y="251"/>
                    <a:pt x="348" y="165"/>
                    <a:pt x="315" y="90"/>
                  </a:cubicBezTo>
                  <a:cubicBezTo>
                    <a:pt x="289" y="33"/>
                    <a:pt x="232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166775" y="3091625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182675" y="3115450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4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738550" y="2934900"/>
              <a:ext cx="8725" cy="7275"/>
            </a:xfrm>
            <a:custGeom>
              <a:avLst/>
              <a:gdLst/>
              <a:ahLst/>
              <a:cxnLst/>
              <a:rect l="l" t="t" r="r" b="b"/>
              <a:pathLst>
                <a:path w="349" h="291" extrusionOk="0">
                  <a:moveTo>
                    <a:pt x="174" y="1"/>
                  </a:moveTo>
                  <a:cubicBezTo>
                    <a:pt x="154" y="1"/>
                    <a:pt x="134" y="4"/>
                    <a:pt x="114" y="12"/>
                  </a:cubicBezTo>
                  <a:cubicBezTo>
                    <a:pt x="38" y="40"/>
                    <a:pt x="1" y="125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4" y="287"/>
                    <a:pt x="233" y="279"/>
                  </a:cubicBezTo>
                  <a:cubicBezTo>
                    <a:pt x="311" y="251"/>
                    <a:pt x="349" y="166"/>
                    <a:pt x="316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781975" y="2970525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755875" y="2955125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01" y="1"/>
                  </a:moveTo>
                  <a:cubicBezTo>
                    <a:pt x="91" y="1"/>
                    <a:pt x="80" y="3"/>
                    <a:pt x="69" y="7"/>
                  </a:cubicBezTo>
                  <a:cubicBezTo>
                    <a:pt x="24" y="22"/>
                    <a:pt x="1" y="73"/>
                    <a:pt x="21" y="116"/>
                  </a:cubicBezTo>
                  <a:cubicBezTo>
                    <a:pt x="36" y="148"/>
                    <a:pt x="69" y="168"/>
                    <a:pt x="103" y="168"/>
                  </a:cubicBezTo>
                  <a:cubicBezTo>
                    <a:pt x="115" y="168"/>
                    <a:pt x="126" y="165"/>
                    <a:pt x="137" y="161"/>
                  </a:cubicBezTo>
                  <a:cubicBezTo>
                    <a:pt x="180" y="146"/>
                    <a:pt x="203" y="96"/>
                    <a:pt x="183" y="53"/>
                  </a:cubicBezTo>
                  <a:cubicBezTo>
                    <a:pt x="167" y="20"/>
                    <a:pt x="13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758150" y="2926900"/>
              <a:ext cx="5000" cy="4175"/>
            </a:xfrm>
            <a:custGeom>
              <a:avLst/>
              <a:gdLst/>
              <a:ahLst/>
              <a:cxnLst/>
              <a:rect l="l" t="t" r="r" b="b"/>
              <a:pathLst>
                <a:path w="200" h="167" extrusionOk="0">
                  <a:moveTo>
                    <a:pt x="99" y="0"/>
                  </a:moveTo>
                  <a:cubicBezTo>
                    <a:pt x="88" y="0"/>
                    <a:pt x="77" y="2"/>
                    <a:pt x="66" y="7"/>
                  </a:cubicBezTo>
                  <a:cubicBezTo>
                    <a:pt x="21" y="22"/>
                    <a:pt x="1" y="72"/>
                    <a:pt x="18" y="115"/>
                  </a:cubicBezTo>
                  <a:cubicBezTo>
                    <a:pt x="34" y="147"/>
                    <a:pt x="66" y="167"/>
                    <a:pt x="101" y="167"/>
                  </a:cubicBezTo>
                  <a:cubicBezTo>
                    <a:pt x="112" y="167"/>
                    <a:pt x="123" y="165"/>
                    <a:pt x="134" y="160"/>
                  </a:cubicBezTo>
                  <a:cubicBezTo>
                    <a:pt x="177" y="145"/>
                    <a:pt x="200" y="95"/>
                    <a:pt x="182" y="52"/>
                  </a:cubicBezTo>
                  <a:cubicBezTo>
                    <a:pt x="165" y="20"/>
                    <a:pt x="132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150825" y="3098550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6" y="1"/>
                  </a:moveTo>
                  <a:cubicBezTo>
                    <a:pt x="91" y="1"/>
                    <a:pt x="87" y="1"/>
                    <a:pt x="82" y="2"/>
                  </a:cubicBezTo>
                  <a:cubicBezTo>
                    <a:pt x="34" y="7"/>
                    <a:pt x="1" y="50"/>
                    <a:pt x="6" y="98"/>
                  </a:cubicBezTo>
                  <a:cubicBezTo>
                    <a:pt x="15" y="139"/>
                    <a:pt x="53" y="167"/>
                    <a:pt x="93" y="167"/>
                  </a:cubicBezTo>
                  <a:cubicBezTo>
                    <a:pt x="98" y="167"/>
                    <a:pt x="102" y="167"/>
                    <a:pt x="107" y="166"/>
                  </a:cubicBezTo>
                  <a:cubicBezTo>
                    <a:pt x="155" y="161"/>
                    <a:pt x="188" y="118"/>
                    <a:pt x="183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927300" y="3042875"/>
              <a:ext cx="23100" cy="20300"/>
            </a:xfrm>
            <a:custGeom>
              <a:avLst/>
              <a:gdLst/>
              <a:ahLst/>
              <a:cxnLst/>
              <a:rect l="l" t="t" r="r" b="b"/>
              <a:pathLst>
                <a:path w="924" h="812" extrusionOk="0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4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67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889275" y="3099650"/>
              <a:ext cx="12525" cy="11200"/>
            </a:xfrm>
            <a:custGeom>
              <a:avLst/>
              <a:gdLst/>
              <a:ahLst/>
              <a:cxnLst/>
              <a:rect l="l" t="t" r="r" b="b"/>
              <a:pathLst>
                <a:path w="501" h="448" extrusionOk="0">
                  <a:moveTo>
                    <a:pt x="253" y="0"/>
                  </a:moveTo>
                  <a:cubicBezTo>
                    <a:pt x="240" y="0"/>
                    <a:pt x="228" y="1"/>
                    <a:pt x="215" y="3"/>
                  </a:cubicBezTo>
                  <a:cubicBezTo>
                    <a:pt x="89" y="16"/>
                    <a:pt x="1" y="129"/>
                    <a:pt x="16" y="256"/>
                  </a:cubicBezTo>
                  <a:cubicBezTo>
                    <a:pt x="37" y="368"/>
                    <a:pt x="137" y="447"/>
                    <a:pt x="249" y="447"/>
                  </a:cubicBezTo>
                  <a:cubicBezTo>
                    <a:pt x="261" y="447"/>
                    <a:pt x="272" y="446"/>
                    <a:pt x="283" y="445"/>
                  </a:cubicBezTo>
                  <a:cubicBezTo>
                    <a:pt x="409" y="430"/>
                    <a:pt x="500" y="316"/>
                    <a:pt x="482" y="192"/>
                  </a:cubicBezTo>
                  <a:cubicBezTo>
                    <a:pt x="462" y="79"/>
                    <a:pt x="36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935550" y="3079375"/>
              <a:ext cx="8150" cy="7250"/>
            </a:xfrm>
            <a:custGeom>
              <a:avLst/>
              <a:gdLst/>
              <a:ahLst/>
              <a:cxnLst/>
              <a:rect l="l" t="t" r="r" b="b"/>
              <a:pathLst>
                <a:path w="326" h="290" extrusionOk="0">
                  <a:moveTo>
                    <a:pt x="166" y="1"/>
                  </a:moveTo>
                  <a:cubicBezTo>
                    <a:pt x="158" y="1"/>
                    <a:pt x="150" y="1"/>
                    <a:pt x="142" y="2"/>
                  </a:cubicBezTo>
                  <a:cubicBezTo>
                    <a:pt x="59" y="10"/>
                    <a:pt x="1" y="86"/>
                    <a:pt x="11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7"/>
                  </a:cubicBezTo>
                  <a:cubicBezTo>
                    <a:pt x="265" y="280"/>
                    <a:pt x="326" y="204"/>
                    <a:pt x="316" y="123"/>
                  </a:cubicBezTo>
                  <a:cubicBezTo>
                    <a:pt x="300" y="51"/>
                    <a:pt x="237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903025" y="3043500"/>
              <a:ext cx="8100" cy="7275"/>
            </a:xfrm>
            <a:custGeom>
              <a:avLst/>
              <a:gdLst/>
              <a:ahLst/>
              <a:cxnLst/>
              <a:rect l="l" t="t" r="r" b="b"/>
              <a:pathLst>
                <a:path w="324" h="291" extrusionOk="0">
                  <a:moveTo>
                    <a:pt x="164" y="1"/>
                  </a:moveTo>
                  <a:cubicBezTo>
                    <a:pt x="156" y="1"/>
                    <a:pt x="147" y="1"/>
                    <a:pt x="139" y="3"/>
                  </a:cubicBezTo>
                  <a:cubicBezTo>
                    <a:pt x="58" y="13"/>
                    <a:pt x="0" y="86"/>
                    <a:pt x="11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8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877750" y="3076575"/>
              <a:ext cx="8100" cy="7275"/>
            </a:xfrm>
            <a:custGeom>
              <a:avLst/>
              <a:gdLst/>
              <a:ahLst/>
              <a:cxnLst/>
              <a:rect l="l" t="t" r="r" b="b"/>
              <a:pathLst>
                <a:path w="324" h="291" extrusionOk="0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40"/>
                    <a:pt x="87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968900" y="3094250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8" y="1"/>
                  </a:moveTo>
                  <a:cubicBezTo>
                    <a:pt x="92" y="1"/>
                    <a:pt x="87" y="1"/>
                    <a:pt x="81" y="3"/>
                  </a:cubicBezTo>
                  <a:cubicBezTo>
                    <a:pt x="33" y="5"/>
                    <a:pt x="1" y="48"/>
                    <a:pt x="6" y="96"/>
                  </a:cubicBezTo>
                  <a:cubicBezTo>
                    <a:pt x="15" y="139"/>
                    <a:pt x="50" y="168"/>
                    <a:pt x="92" y="168"/>
                  </a:cubicBezTo>
                  <a:cubicBezTo>
                    <a:pt x="97" y="168"/>
                    <a:pt x="102" y="167"/>
                    <a:pt x="106" y="166"/>
                  </a:cubicBezTo>
                  <a:cubicBezTo>
                    <a:pt x="154" y="161"/>
                    <a:pt x="187" y="119"/>
                    <a:pt x="182" y="71"/>
                  </a:cubicBezTo>
                  <a:cubicBezTo>
                    <a:pt x="173" y="31"/>
                    <a:pt x="137" y="1"/>
                    <a:pt x="9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912475" y="3069950"/>
              <a:ext cx="4700" cy="4175"/>
            </a:xfrm>
            <a:custGeom>
              <a:avLst/>
              <a:gdLst/>
              <a:ahLst/>
              <a:cxnLst/>
              <a:rect l="l" t="t" r="r" b="b"/>
              <a:pathLst>
                <a:path w="188" h="167" extrusionOk="0">
                  <a:moveTo>
                    <a:pt x="95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4"/>
                  </a:cubicBezTo>
                  <a:cubicBezTo>
                    <a:pt x="15" y="137"/>
                    <a:pt x="50" y="166"/>
                    <a:pt x="92" y="166"/>
                  </a:cubicBezTo>
                  <a:cubicBezTo>
                    <a:pt x="97" y="166"/>
                    <a:pt x="102" y="166"/>
                    <a:pt x="107" y="165"/>
                  </a:cubicBezTo>
                  <a:cubicBezTo>
                    <a:pt x="155" y="160"/>
                    <a:pt x="187" y="117"/>
                    <a:pt x="182" y="72"/>
                  </a:cubicBezTo>
                  <a:cubicBezTo>
                    <a:pt x="173" y="29"/>
                    <a:pt x="136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985725" y="3047800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9" y="0"/>
                  </a:moveTo>
                  <a:cubicBezTo>
                    <a:pt x="93" y="0"/>
                    <a:pt x="87" y="1"/>
                    <a:pt x="82" y="2"/>
                  </a:cubicBezTo>
                  <a:cubicBezTo>
                    <a:pt x="34" y="5"/>
                    <a:pt x="1" y="47"/>
                    <a:pt x="6" y="95"/>
                  </a:cubicBezTo>
                  <a:cubicBezTo>
                    <a:pt x="15" y="138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5" y="161"/>
                    <a:pt x="187" y="118"/>
                    <a:pt x="182" y="70"/>
                  </a:cubicBezTo>
                  <a:cubicBezTo>
                    <a:pt x="174" y="30"/>
                    <a:pt x="139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816350" y="2996950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3" y="1"/>
                  </a:moveTo>
                  <a:cubicBezTo>
                    <a:pt x="241" y="1"/>
                    <a:pt x="229" y="2"/>
                    <a:pt x="217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8" y="369"/>
                    <a:pt x="136" y="448"/>
                    <a:pt x="247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09" y="432"/>
                    <a:pt x="500" y="319"/>
                    <a:pt x="484" y="193"/>
                  </a:cubicBezTo>
                  <a:cubicBezTo>
                    <a:pt x="464" y="81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831225" y="3010275"/>
              <a:ext cx="8150" cy="7275"/>
            </a:xfrm>
            <a:custGeom>
              <a:avLst/>
              <a:gdLst/>
              <a:ahLst/>
              <a:cxnLst/>
              <a:rect l="l" t="t" r="r" b="b"/>
              <a:pathLst>
                <a:path w="326" h="291" extrusionOk="0">
                  <a:moveTo>
                    <a:pt x="164" y="1"/>
                  </a:moveTo>
                  <a:cubicBezTo>
                    <a:pt x="157" y="1"/>
                    <a:pt x="149" y="1"/>
                    <a:pt x="142" y="3"/>
                  </a:cubicBezTo>
                  <a:cubicBezTo>
                    <a:pt x="58" y="13"/>
                    <a:pt x="0" y="86"/>
                    <a:pt x="10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5" y="289"/>
                    <a:pt x="184" y="288"/>
                  </a:cubicBezTo>
                  <a:cubicBezTo>
                    <a:pt x="265" y="280"/>
                    <a:pt x="326" y="207"/>
                    <a:pt x="316" y="126"/>
                  </a:cubicBezTo>
                  <a:cubicBezTo>
                    <a:pt x="300" y="53"/>
                    <a:pt x="236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798700" y="2974450"/>
              <a:ext cx="8075" cy="7275"/>
            </a:xfrm>
            <a:custGeom>
              <a:avLst/>
              <a:gdLst/>
              <a:ahLst/>
              <a:cxnLst/>
              <a:rect l="l" t="t" r="r" b="b"/>
              <a:pathLst>
                <a:path w="323" h="291" extrusionOk="0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38"/>
                    <a:pt x="89" y="290"/>
                    <a:pt x="161" y="290"/>
                  </a:cubicBezTo>
                  <a:cubicBezTo>
                    <a:pt x="169" y="290"/>
                    <a:pt x="177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299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773425" y="3007500"/>
              <a:ext cx="8075" cy="7250"/>
            </a:xfrm>
            <a:custGeom>
              <a:avLst/>
              <a:gdLst/>
              <a:ahLst/>
              <a:cxnLst/>
              <a:rect l="l" t="t" r="r" b="b"/>
              <a:pathLst>
                <a:path w="323" h="290" extrusionOk="0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7"/>
                  </a:cubicBezTo>
                  <a:cubicBezTo>
                    <a:pt x="24" y="239"/>
                    <a:pt x="86" y="290"/>
                    <a:pt x="160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4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864575" y="3025175"/>
              <a:ext cx="4675" cy="4175"/>
            </a:xfrm>
            <a:custGeom>
              <a:avLst/>
              <a:gdLst/>
              <a:ahLst/>
              <a:cxnLst/>
              <a:rect l="l" t="t" r="r" b="b"/>
              <a:pathLst>
                <a:path w="187" h="167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5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1"/>
                    <a:pt x="187" y="118"/>
                    <a:pt x="182" y="72"/>
                  </a:cubicBezTo>
                  <a:cubicBezTo>
                    <a:pt x="173" y="29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808150" y="3000850"/>
              <a:ext cx="4700" cy="4175"/>
            </a:xfrm>
            <a:custGeom>
              <a:avLst/>
              <a:gdLst/>
              <a:ahLst/>
              <a:cxnLst/>
              <a:rect l="l" t="t" r="r" b="b"/>
              <a:pathLst>
                <a:path w="188" h="167" extrusionOk="0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7"/>
                  </a:cubicBezTo>
                  <a:cubicBezTo>
                    <a:pt x="15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2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805625" y="3046225"/>
              <a:ext cx="4700" cy="4225"/>
            </a:xfrm>
            <a:custGeom>
              <a:avLst/>
              <a:gdLst/>
              <a:ahLst/>
              <a:cxnLst/>
              <a:rect l="l" t="t" r="r" b="b"/>
              <a:pathLst>
                <a:path w="188" h="169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40"/>
                    <a:pt x="55" y="169"/>
                    <a:pt x="97" y="169"/>
                  </a:cubicBezTo>
                  <a:cubicBezTo>
                    <a:pt x="100" y="169"/>
                    <a:pt x="103" y="169"/>
                    <a:pt x="106" y="168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844400" y="3003250"/>
              <a:ext cx="24600" cy="20275"/>
            </a:xfrm>
            <a:custGeom>
              <a:avLst/>
              <a:gdLst/>
              <a:ahLst/>
              <a:cxnLst/>
              <a:rect l="l" t="t" r="r" b="b"/>
              <a:pathLst>
                <a:path w="984" h="811" extrusionOk="0">
                  <a:moveTo>
                    <a:pt x="495" y="0"/>
                  </a:moveTo>
                  <a:cubicBezTo>
                    <a:pt x="339" y="0"/>
                    <a:pt x="188" y="80"/>
                    <a:pt x="111" y="218"/>
                  </a:cubicBezTo>
                  <a:cubicBezTo>
                    <a:pt x="0" y="417"/>
                    <a:pt x="84" y="662"/>
                    <a:pt x="295" y="765"/>
                  </a:cubicBezTo>
                  <a:cubicBezTo>
                    <a:pt x="359" y="796"/>
                    <a:pt x="427" y="811"/>
                    <a:pt x="493" y="811"/>
                  </a:cubicBezTo>
                  <a:cubicBezTo>
                    <a:pt x="649" y="811"/>
                    <a:pt x="799" y="731"/>
                    <a:pt x="875" y="591"/>
                  </a:cubicBezTo>
                  <a:cubicBezTo>
                    <a:pt x="984" y="392"/>
                    <a:pt x="903" y="148"/>
                    <a:pt x="691" y="44"/>
                  </a:cubicBezTo>
                  <a:cubicBezTo>
                    <a:pt x="628" y="14"/>
                    <a:pt x="561" y="0"/>
                    <a:pt x="4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002000" y="3010700"/>
              <a:ext cx="24600" cy="20275"/>
            </a:xfrm>
            <a:custGeom>
              <a:avLst/>
              <a:gdLst/>
              <a:ahLst/>
              <a:cxnLst/>
              <a:rect l="l" t="t" r="r" b="b"/>
              <a:pathLst>
                <a:path w="984" h="811" extrusionOk="0">
                  <a:moveTo>
                    <a:pt x="491" y="1"/>
                  </a:moveTo>
                  <a:cubicBezTo>
                    <a:pt x="335" y="1"/>
                    <a:pt x="185" y="81"/>
                    <a:pt x="109" y="220"/>
                  </a:cubicBezTo>
                  <a:cubicBezTo>
                    <a:pt x="0" y="417"/>
                    <a:pt x="81" y="661"/>
                    <a:pt x="293" y="765"/>
                  </a:cubicBezTo>
                  <a:cubicBezTo>
                    <a:pt x="356" y="796"/>
                    <a:pt x="424" y="811"/>
                    <a:pt x="491" y="811"/>
                  </a:cubicBezTo>
                  <a:cubicBezTo>
                    <a:pt x="647" y="811"/>
                    <a:pt x="797" y="730"/>
                    <a:pt x="873" y="591"/>
                  </a:cubicBezTo>
                  <a:cubicBezTo>
                    <a:pt x="984" y="392"/>
                    <a:pt x="901" y="150"/>
                    <a:pt x="689" y="46"/>
                  </a:cubicBezTo>
                  <a:cubicBezTo>
                    <a:pt x="625" y="15"/>
                    <a:pt x="558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164275" y="3144150"/>
              <a:ext cx="24550" cy="20300"/>
            </a:xfrm>
            <a:custGeom>
              <a:avLst/>
              <a:gdLst/>
              <a:ahLst/>
              <a:cxnLst/>
              <a:rect l="l" t="t" r="r" b="b"/>
              <a:pathLst>
                <a:path w="982" h="812" extrusionOk="0">
                  <a:moveTo>
                    <a:pt x="491" y="1"/>
                  </a:moveTo>
                  <a:cubicBezTo>
                    <a:pt x="335" y="1"/>
                    <a:pt x="184" y="81"/>
                    <a:pt x="109" y="220"/>
                  </a:cubicBezTo>
                  <a:cubicBezTo>
                    <a:pt x="0" y="420"/>
                    <a:pt x="81" y="664"/>
                    <a:pt x="293" y="768"/>
                  </a:cubicBezTo>
                  <a:cubicBezTo>
                    <a:pt x="355" y="798"/>
                    <a:pt x="422" y="812"/>
                    <a:pt x="488" y="812"/>
                  </a:cubicBezTo>
                  <a:cubicBezTo>
                    <a:pt x="645" y="812"/>
                    <a:pt x="796" y="732"/>
                    <a:pt x="873" y="594"/>
                  </a:cubicBezTo>
                  <a:cubicBezTo>
                    <a:pt x="981" y="394"/>
                    <a:pt x="900" y="150"/>
                    <a:pt x="688" y="47"/>
                  </a:cubicBezTo>
                  <a:cubicBezTo>
                    <a:pt x="625" y="16"/>
                    <a:pt x="557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725125" y="2905550"/>
              <a:ext cx="24675" cy="20300"/>
            </a:xfrm>
            <a:custGeom>
              <a:avLst/>
              <a:gdLst/>
              <a:ahLst/>
              <a:cxnLst/>
              <a:rect l="l" t="t" r="r" b="b"/>
              <a:pathLst>
                <a:path w="987" h="812" extrusionOk="0">
                  <a:moveTo>
                    <a:pt x="493" y="0"/>
                  </a:moveTo>
                  <a:cubicBezTo>
                    <a:pt x="337" y="0"/>
                    <a:pt x="187" y="81"/>
                    <a:pt x="111" y="220"/>
                  </a:cubicBezTo>
                  <a:cubicBezTo>
                    <a:pt x="0" y="419"/>
                    <a:pt x="84" y="664"/>
                    <a:pt x="295" y="767"/>
                  </a:cubicBezTo>
                  <a:cubicBezTo>
                    <a:pt x="359" y="797"/>
                    <a:pt x="426" y="812"/>
                    <a:pt x="493" y="812"/>
                  </a:cubicBezTo>
                  <a:cubicBezTo>
                    <a:pt x="649" y="812"/>
                    <a:pt x="799" y="733"/>
                    <a:pt x="875" y="593"/>
                  </a:cubicBezTo>
                  <a:cubicBezTo>
                    <a:pt x="986" y="394"/>
                    <a:pt x="903" y="150"/>
                    <a:pt x="691" y="46"/>
                  </a:cubicBezTo>
                  <a:cubicBezTo>
                    <a:pt x="628" y="15"/>
                    <a:pt x="560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801725" y="3023675"/>
              <a:ext cx="13450" cy="11150"/>
            </a:xfrm>
            <a:custGeom>
              <a:avLst/>
              <a:gdLst/>
              <a:ahLst/>
              <a:cxnLst/>
              <a:rect l="l" t="t" r="r" b="b"/>
              <a:pathLst>
                <a:path w="538" h="446" extrusionOk="0">
                  <a:moveTo>
                    <a:pt x="269" y="1"/>
                  </a:moveTo>
                  <a:cubicBezTo>
                    <a:pt x="185" y="1"/>
                    <a:pt x="104" y="45"/>
                    <a:pt x="58" y="122"/>
                  </a:cubicBezTo>
                  <a:cubicBezTo>
                    <a:pt x="0" y="231"/>
                    <a:pt x="46" y="369"/>
                    <a:pt x="159" y="420"/>
                  </a:cubicBezTo>
                  <a:cubicBezTo>
                    <a:pt x="194" y="437"/>
                    <a:pt x="232" y="446"/>
                    <a:pt x="268" y="446"/>
                  </a:cubicBezTo>
                  <a:cubicBezTo>
                    <a:pt x="353" y="446"/>
                    <a:pt x="434" y="402"/>
                    <a:pt x="479" y="327"/>
                  </a:cubicBezTo>
                  <a:cubicBezTo>
                    <a:pt x="537" y="216"/>
                    <a:pt x="492" y="77"/>
                    <a:pt x="376" y="26"/>
                  </a:cubicBezTo>
                  <a:cubicBezTo>
                    <a:pt x="342" y="9"/>
                    <a:pt x="305" y="1"/>
                    <a:pt x="26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761825" y="2968200"/>
              <a:ext cx="13450" cy="11125"/>
            </a:xfrm>
            <a:custGeom>
              <a:avLst/>
              <a:gdLst/>
              <a:ahLst/>
              <a:cxnLst/>
              <a:rect l="l" t="t" r="r" b="b"/>
              <a:pathLst>
                <a:path w="538" h="445" extrusionOk="0">
                  <a:moveTo>
                    <a:pt x="267" y="0"/>
                  </a:moveTo>
                  <a:cubicBezTo>
                    <a:pt x="184" y="0"/>
                    <a:pt x="103" y="43"/>
                    <a:pt x="58" y="120"/>
                  </a:cubicBezTo>
                  <a:cubicBezTo>
                    <a:pt x="0" y="231"/>
                    <a:pt x="45" y="367"/>
                    <a:pt x="161" y="420"/>
                  </a:cubicBezTo>
                  <a:cubicBezTo>
                    <a:pt x="196" y="437"/>
                    <a:pt x="232" y="445"/>
                    <a:pt x="268" y="445"/>
                  </a:cubicBezTo>
                  <a:cubicBezTo>
                    <a:pt x="352" y="445"/>
                    <a:pt x="433" y="402"/>
                    <a:pt x="479" y="324"/>
                  </a:cubicBezTo>
                  <a:cubicBezTo>
                    <a:pt x="537" y="216"/>
                    <a:pt x="492" y="77"/>
                    <a:pt x="378" y="26"/>
                  </a:cubicBezTo>
                  <a:cubicBezTo>
                    <a:pt x="343" y="9"/>
                    <a:pt x="305" y="0"/>
                    <a:pt x="2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834375" y="3034500"/>
              <a:ext cx="8775" cy="7300"/>
            </a:xfrm>
            <a:custGeom>
              <a:avLst/>
              <a:gdLst/>
              <a:ahLst/>
              <a:cxnLst/>
              <a:rect l="l" t="t" r="r" b="b"/>
              <a:pathLst>
                <a:path w="351" h="292" extrusionOk="0">
                  <a:moveTo>
                    <a:pt x="177" y="0"/>
                  </a:moveTo>
                  <a:cubicBezTo>
                    <a:pt x="122" y="0"/>
                    <a:pt x="69" y="29"/>
                    <a:pt x="41" y="80"/>
                  </a:cubicBezTo>
                  <a:cubicBezTo>
                    <a:pt x="0" y="151"/>
                    <a:pt x="31" y="242"/>
                    <a:pt x="106" y="274"/>
                  </a:cubicBezTo>
                  <a:cubicBezTo>
                    <a:pt x="128" y="286"/>
                    <a:pt x="152" y="291"/>
                    <a:pt x="176" y="291"/>
                  </a:cubicBezTo>
                  <a:cubicBezTo>
                    <a:pt x="230" y="291"/>
                    <a:pt x="283" y="262"/>
                    <a:pt x="313" y="211"/>
                  </a:cubicBezTo>
                  <a:cubicBezTo>
                    <a:pt x="351" y="141"/>
                    <a:pt x="321" y="50"/>
                    <a:pt x="248" y="17"/>
                  </a:cubicBezTo>
                  <a:cubicBezTo>
                    <a:pt x="225" y="6"/>
                    <a:pt x="200" y="0"/>
                    <a:pt x="17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830150" y="2987525"/>
              <a:ext cx="8775" cy="7275"/>
            </a:xfrm>
            <a:custGeom>
              <a:avLst/>
              <a:gdLst/>
              <a:ahLst/>
              <a:cxnLst/>
              <a:rect l="l" t="t" r="r" b="b"/>
              <a:pathLst>
                <a:path w="351" h="291" extrusionOk="0">
                  <a:moveTo>
                    <a:pt x="177" y="1"/>
                  </a:moveTo>
                  <a:cubicBezTo>
                    <a:pt x="122" y="1"/>
                    <a:pt x="69" y="30"/>
                    <a:pt x="41" y="81"/>
                  </a:cubicBezTo>
                  <a:cubicBezTo>
                    <a:pt x="0" y="151"/>
                    <a:pt x="31" y="242"/>
                    <a:pt x="106" y="275"/>
                  </a:cubicBezTo>
                  <a:cubicBezTo>
                    <a:pt x="128" y="285"/>
                    <a:pt x="151" y="290"/>
                    <a:pt x="174" y="290"/>
                  </a:cubicBezTo>
                  <a:cubicBezTo>
                    <a:pt x="229" y="290"/>
                    <a:pt x="283" y="262"/>
                    <a:pt x="313" y="212"/>
                  </a:cubicBezTo>
                  <a:cubicBezTo>
                    <a:pt x="351" y="139"/>
                    <a:pt x="321" y="50"/>
                    <a:pt x="248" y="18"/>
                  </a:cubicBezTo>
                  <a:cubicBezTo>
                    <a:pt x="225" y="6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89175" y="3000525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4" y="0"/>
                  </a:moveTo>
                  <a:cubicBezTo>
                    <a:pt x="119" y="0"/>
                    <a:pt x="66" y="29"/>
                    <a:pt x="38" y="80"/>
                  </a:cubicBezTo>
                  <a:cubicBezTo>
                    <a:pt x="0" y="151"/>
                    <a:pt x="28" y="239"/>
                    <a:pt x="104" y="274"/>
                  </a:cubicBezTo>
                  <a:cubicBezTo>
                    <a:pt x="125" y="285"/>
                    <a:pt x="148" y="289"/>
                    <a:pt x="171" y="289"/>
                  </a:cubicBezTo>
                  <a:cubicBezTo>
                    <a:pt x="226" y="289"/>
                    <a:pt x="280" y="261"/>
                    <a:pt x="311" y="211"/>
                  </a:cubicBezTo>
                  <a:cubicBezTo>
                    <a:pt x="348" y="138"/>
                    <a:pt x="318" y="50"/>
                    <a:pt x="245" y="17"/>
                  </a:cubicBezTo>
                  <a:cubicBezTo>
                    <a:pt x="222" y="6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853675" y="3064250"/>
              <a:ext cx="5050" cy="4200"/>
            </a:xfrm>
            <a:custGeom>
              <a:avLst/>
              <a:gdLst/>
              <a:ahLst/>
              <a:cxnLst/>
              <a:rect l="l" t="t" r="r" b="b"/>
              <a:pathLst>
                <a:path w="202" h="168" extrusionOk="0">
                  <a:moveTo>
                    <a:pt x="101" y="1"/>
                  </a:moveTo>
                  <a:cubicBezTo>
                    <a:pt x="69" y="1"/>
                    <a:pt x="39" y="17"/>
                    <a:pt x="23" y="45"/>
                  </a:cubicBezTo>
                  <a:cubicBezTo>
                    <a:pt x="0" y="88"/>
                    <a:pt x="18" y="138"/>
                    <a:pt x="61" y="159"/>
                  </a:cubicBezTo>
                  <a:cubicBezTo>
                    <a:pt x="73" y="165"/>
                    <a:pt x="87" y="167"/>
                    <a:pt x="101" y="167"/>
                  </a:cubicBezTo>
                  <a:cubicBezTo>
                    <a:pt x="132" y="167"/>
                    <a:pt x="163" y="152"/>
                    <a:pt x="179" y="123"/>
                  </a:cubicBezTo>
                  <a:cubicBezTo>
                    <a:pt x="202" y="80"/>
                    <a:pt x="184" y="30"/>
                    <a:pt x="141" y="10"/>
                  </a:cubicBezTo>
                  <a:cubicBezTo>
                    <a:pt x="128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822900" y="3013525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00" y="1"/>
                  </a:moveTo>
                  <a:cubicBezTo>
                    <a:pt x="69" y="1"/>
                    <a:pt x="39" y="17"/>
                    <a:pt x="23" y="47"/>
                  </a:cubicBezTo>
                  <a:cubicBezTo>
                    <a:pt x="0" y="87"/>
                    <a:pt x="18" y="140"/>
                    <a:pt x="61" y="158"/>
                  </a:cubicBezTo>
                  <a:cubicBezTo>
                    <a:pt x="74" y="164"/>
                    <a:pt x="88" y="168"/>
                    <a:pt x="101" y="168"/>
                  </a:cubicBezTo>
                  <a:cubicBezTo>
                    <a:pt x="132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896150" y="3035725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00" y="0"/>
                  </a:moveTo>
                  <a:cubicBezTo>
                    <a:pt x="69" y="0"/>
                    <a:pt x="39" y="17"/>
                    <a:pt x="23" y="46"/>
                  </a:cubicBezTo>
                  <a:cubicBezTo>
                    <a:pt x="1" y="87"/>
                    <a:pt x="18" y="140"/>
                    <a:pt x="61" y="157"/>
                  </a:cubicBezTo>
                  <a:cubicBezTo>
                    <a:pt x="75" y="164"/>
                    <a:pt x="89" y="168"/>
                    <a:pt x="103" y="168"/>
                  </a:cubicBezTo>
                  <a:cubicBezTo>
                    <a:pt x="133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269;p2"/>
          <p:cNvGrpSpPr/>
          <p:nvPr/>
        </p:nvGrpSpPr>
        <p:grpSpPr>
          <a:xfrm>
            <a:off x="-1253394" y="-1721124"/>
            <a:ext cx="11334788" cy="3565798"/>
            <a:chOff x="-1253394" y="-1721124"/>
            <a:chExt cx="11334788" cy="3565798"/>
          </a:xfrm>
        </p:grpSpPr>
        <p:grpSp>
          <p:nvGrpSpPr>
            <p:cNvPr id="270" name="Google Shape;270;p2"/>
            <p:cNvGrpSpPr/>
            <p:nvPr/>
          </p:nvGrpSpPr>
          <p:grpSpPr>
            <a:xfrm>
              <a:off x="3423807" y="-1034501"/>
              <a:ext cx="6657586" cy="2879175"/>
              <a:chOff x="3423807" y="-1034501"/>
              <a:chExt cx="6657586" cy="2879175"/>
            </a:xfrm>
          </p:grpSpPr>
          <p:sp>
            <p:nvSpPr>
              <p:cNvPr id="271" name="Google Shape;271;p2"/>
              <p:cNvSpPr/>
              <p:nvPr/>
            </p:nvSpPr>
            <p:spPr>
              <a:xfrm>
                <a:off x="3512635" y="-1034501"/>
                <a:ext cx="6568759" cy="2879175"/>
              </a:xfrm>
              <a:custGeom>
                <a:avLst/>
                <a:gdLst/>
                <a:ahLst/>
                <a:cxnLst/>
                <a:rect l="l" t="t" r="r" b="b"/>
                <a:pathLst>
                  <a:path w="45683" h="22837" extrusionOk="0">
                    <a:moveTo>
                      <a:pt x="1" y="1"/>
                    </a:moveTo>
                    <a:cubicBezTo>
                      <a:pt x="855" y="631"/>
                      <a:pt x="1960" y="1862"/>
                      <a:pt x="2361" y="2371"/>
                    </a:cubicBezTo>
                    <a:cubicBezTo>
                      <a:pt x="2911" y="3072"/>
                      <a:pt x="3385" y="3896"/>
                      <a:pt x="3753" y="4736"/>
                    </a:cubicBezTo>
                    <a:cubicBezTo>
                      <a:pt x="4557" y="6567"/>
                      <a:pt x="4398" y="8688"/>
                      <a:pt x="5826" y="10228"/>
                    </a:cubicBezTo>
                    <a:cubicBezTo>
                      <a:pt x="8471" y="13090"/>
                      <a:pt x="12952" y="11875"/>
                      <a:pt x="16356" y="12513"/>
                    </a:cubicBezTo>
                    <a:cubicBezTo>
                      <a:pt x="20564" y="13302"/>
                      <a:pt x="22075" y="18363"/>
                      <a:pt x="26500" y="18794"/>
                    </a:cubicBezTo>
                    <a:cubicBezTo>
                      <a:pt x="26961" y="18839"/>
                      <a:pt x="27415" y="18855"/>
                      <a:pt x="27866" y="18855"/>
                    </a:cubicBezTo>
                    <a:cubicBezTo>
                      <a:pt x="28959" y="18855"/>
                      <a:pt x="30031" y="18761"/>
                      <a:pt x="31117" y="18761"/>
                    </a:cubicBezTo>
                    <a:cubicBezTo>
                      <a:pt x="31312" y="18761"/>
                      <a:pt x="31507" y="18764"/>
                      <a:pt x="31702" y="18772"/>
                    </a:cubicBezTo>
                    <a:cubicBezTo>
                      <a:pt x="33674" y="18845"/>
                      <a:pt x="35636" y="19092"/>
                      <a:pt x="37585" y="19288"/>
                    </a:cubicBezTo>
                    <a:cubicBezTo>
                      <a:pt x="39177" y="19447"/>
                      <a:pt x="41010" y="19334"/>
                      <a:pt x="42467" y="19984"/>
                    </a:cubicBezTo>
                    <a:cubicBezTo>
                      <a:pt x="43539" y="20461"/>
                      <a:pt x="45526" y="21510"/>
                      <a:pt x="45682" y="22836"/>
                    </a:cubicBezTo>
                    <a:lnTo>
                      <a:pt x="456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>
                      <a:alpha val="47750"/>
                    </a:srgbClr>
                  </a:gs>
                  <a:gs pos="51000">
                    <a:srgbClr val="97D1DF">
                      <a:alpha val="47750"/>
                    </a:srgbClr>
                  </a:gs>
                  <a:gs pos="100000">
                    <a:srgbClr val="3BAECD">
                      <a:alpha val="47750"/>
                    </a:srgbClr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61925" dir="10260000" algn="bl" rotWithShape="0">
                  <a:schemeClr val="lt2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2" name="Google Shape;272;p2"/>
              <p:cNvGrpSpPr/>
              <p:nvPr/>
            </p:nvGrpSpPr>
            <p:grpSpPr>
              <a:xfrm>
                <a:off x="3423807" y="-1000252"/>
                <a:ext cx="6515395" cy="2844831"/>
                <a:chOff x="3220200" y="1788100"/>
                <a:chExt cx="1142150" cy="570850"/>
              </a:xfrm>
            </p:grpSpPr>
            <p:sp>
              <p:nvSpPr>
                <p:cNvPr id="273" name="Google Shape;273;p2"/>
                <p:cNvSpPr/>
                <p:nvPr/>
              </p:nvSpPr>
              <p:spPr>
                <a:xfrm>
                  <a:off x="3220200" y="1788100"/>
                  <a:ext cx="1142150" cy="57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86" h="22834" extrusionOk="0">
                      <a:moveTo>
                        <a:pt x="1" y="0"/>
                      </a:moveTo>
                      <a:cubicBezTo>
                        <a:pt x="856" y="631"/>
                        <a:pt x="1963" y="1861"/>
                        <a:pt x="2361" y="2371"/>
                      </a:cubicBezTo>
                      <a:cubicBezTo>
                        <a:pt x="2911" y="3072"/>
                        <a:pt x="3387" y="3896"/>
                        <a:pt x="3753" y="4733"/>
                      </a:cubicBezTo>
                      <a:cubicBezTo>
                        <a:pt x="4558" y="6567"/>
                        <a:pt x="4399" y="8685"/>
                        <a:pt x="5826" y="10228"/>
                      </a:cubicBezTo>
                      <a:cubicBezTo>
                        <a:pt x="8471" y="13088"/>
                        <a:pt x="12955" y="11872"/>
                        <a:pt x="16359" y="12510"/>
                      </a:cubicBezTo>
                      <a:cubicBezTo>
                        <a:pt x="20565" y="13299"/>
                        <a:pt x="22075" y="18360"/>
                        <a:pt x="26503" y="18794"/>
                      </a:cubicBezTo>
                      <a:cubicBezTo>
                        <a:pt x="26959" y="18838"/>
                        <a:pt x="27408" y="18854"/>
                        <a:pt x="27854" y="18854"/>
                      </a:cubicBezTo>
                      <a:cubicBezTo>
                        <a:pt x="28951" y="18854"/>
                        <a:pt x="30027" y="18759"/>
                        <a:pt x="31120" y="18759"/>
                      </a:cubicBezTo>
                      <a:cubicBezTo>
                        <a:pt x="31314" y="18759"/>
                        <a:pt x="31509" y="18762"/>
                        <a:pt x="31705" y="18769"/>
                      </a:cubicBezTo>
                      <a:cubicBezTo>
                        <a:pt x="33675" y="18842"/>
                        <a:pt x="35637" y="19089"/>
                        <a:pt x="37588" y="19286"/>
                      </a:cubicBezTo>
                      <a:cubicBezTo>
                        <a:pt x="39177" y="19447"/>
                        <a:pt x="41010" y="19331"/>
                        <a:pt x="42470" y="19982"/>
                      </a:cubicBezTo>
                      <a:cubicBezTo>
                        <a:pt x="43542" y="20461"/>
                        <a:pt x="45526" y="21507"/>
                        <a:pt x="45685" y="22834"/>
                      </a:cubicBezTo>
                      <a:lnTo>
                        <a:pt x="45685" y="20816"/>
                      </a:lnTo>
                      <a:cubicBezTo>
                        <a:pt x="45168" y="20125"/>
                        <a:pt x="44308" y="19487"/>
                        <a:pt x="43857" y="19092"/>
                      </a:cubicBezTo>
                      <a:cubicBezTo>
                        <a:pt x="42959" y="18307"/>
                        <a:pt x="41671" y="18015"/>
                        <a:pt x="40539" y="17833"/>
                      </a:cubicBezTo>
                      <a:cubicBezTo>
                        <a:pt x="39432" y="17652"/>
                        <a:pt x="38309" y="17551"/>
                        <a:pt x="37187" y="17536"/>
                      </a:cubicBezTo>
                      <a:cubicBezTo>
                        <a:pt x="36625" y="17531"/>
                        <a:pt x="36078" y="17518"/>
                        <a:pt x="35521" y="17460"/>
                      </a:cubicBezTo>
                      <a:cubicBezTo>
                        <a:pt x="34731" y="17374"/>
                        <a:pt x="34535" y="16951"/>
                        <a:pt x="33884" y="16585"/>
                      </a:cubicBezTo>
                      <a:cubicBezTo>
                        <a:pt x="33492" y="16364"/>
                        <a:pt x="33073" y="16286"/>
                        <a:pt x="32647" y="16286"/>
                      </a:cubicBezTo>
                      <a:cubicBezTo>
                        <a:pt x="31971" y="16286"/>
                        <a:pt x="31276" y="16482"/>
                        <a:pt x="30644" y="16615"/>
                      </a:cubicBezTo>
                      <a:cubicBezTo>
                        <a:pt x="29746" y="16805"/>
                        <a:pt x="28698" y="16938"/>
                        <a:pt x="27689" y="16938"/>
                      </a:cubicBezTo>
                      <a:cubicBezTo>
                        <a:pt x="27247" y="16938"/>
                        <a:pt x="26813" y="16912"/>
                        <a:pt x="26402" y="16855"/>
                      </a:cubicBezTo>
                      <a:cubicBezTo>
                        <a:pt x="24400" y="16575"/>
                        <a:pt x="22607" y="15501"/>
                        <a:pt x="21374" y="13847"/>
                      </a:cubicBezTo>
                      <a:cubicBezTo>
                        <a:pt x="21082" y="13451"/>
                        <a:pt x="20673" y="12916"/>
                        <a:pt x="20303" y="12598"/>
                      </a:cubicBezTo>
                      <a:cubicBezTo>
                        <a:pt x="20026" y="12362"/>
                        <a:pt x="19773" y="12336"/>
                        <a:pt x="19512" y="12336"/>
                      </a:cubicBezTo>
                      <a:cubicBezTo>
                        <a:pt x="19436" y="12336"/>
                        <a:pt x="19360" y="12338"/>
                        <a:pt x="19282" y="12338"/>
                      </a:cubicBezTo>
                      <a:cubicBezTo>
                        <a:pt x="19106" y="12338"/>
                        <a:pt x="18923" y="12327"/>
                        <a:pt x="18724" y="12253"/>
                      </a:cubicBezTo>
                      <a:cubicBezTo>
                        <a:pt x="18164" y="12044"/>
                        <a:pt x="17814" y="11443"/>
                        <a:pt x="17246" y="11164"/>
                      </a:cubicBezTo>
                      <a:cubicBezTo>
                        <a:pt x="16673" y="10879"/>
                        <a:pt x="16132" y="10868"/>
                        <a:pt x="15516" y="10868"/>
                      </a:cubicBezTo>
                      <a:cubicBezTo>
                        <a:pt x="15465" y="10868"/>
                        <a:pt x="15414" y="10869"/>
                        <a:pt x="15363" y="10869"/>
                      </a:cubicBezTo>
                      <a:cubicBezTo>
                        <a:pt x="15356" y="10869"/>
                        <a:pt x="15350" y="10869"/>
                        <a:pt x="15343" y="10869"/>
                      </a:cubicBezTo>
                      <a:cubicBezTo>
                        <a:pt x="14171" y="10869"/>
                        <a:pt x="12890" y="10989"/>
                        <a:pt x="11635" y="10989"/>
                      </a:cubicBezTo>
                      <a:cubicBezTo>
                        <a:pt x="10546" y="10989"/>
                        <a:pt x="9478" y="10898"/>
                        <a:pt x="8519" y="10558"/>
                      </a:cubicBezTo>
                      <a:cubicBezTo>
                        <a:pt x="7750" y="10289"/>
                        <a:pt x="6552" y="9721"/>
                        <a:pt x="6073" y="9013"/>
                      </a:cubicBezTo>
                      <a:cubicBezTo>
                        <a:pt x="5483" y="8135"/>
                        <a:pt x="6219" y="6978"/>
                        <a:pt x="5796" y="6055"/>
                      </a:cubicBezTo>
                      <a:cubicBezTo>
                        <a:pt x="5596" y="5619"/>
                        <a:pt x="5160" y="5465"/>
                        <a:pt x="4923" y="5056"/>
                      </a:cubicBezTo>
                      <a:cubicBezTo>
                        <a:pt x="4674" y="4628"/>
                        <a:pt x="4724" y="4148"/>
                        <a:pt x="4719" y="3639"/>
                      </a:cubicBezTo>
                      <a:cubicBezTo>
                        <a:pt x="4711" y="2630"/>
                        <a:pt x="4729" y="1339"/>
                        <a:pt x="3536" y="1085"/>
                      </a:cubicBezTo>
                      <a:cubicBezTo>
                        <a:pt x="3004" y="969"/>
                        <a:pt x="2659" y="1090"/>
                        <a:pt x="2164" y="835"/>
                      </a:cubicBezTo>
                      <a:cubicBezTo>
                        <a:pt x="1764" y="623"/>
                        <a:pt x="1385" y="368"/>
                        <a:pt x="1042" y="73"/>
                      </a:cubicBezTo>
                      <a:cubicBezTo>
                        <a:pt x="1017" y="51"/>
                        <a:pt x="992" y="26"/>
                        <a:pt x="9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2"/>
                <p:cNvSpPr/>
                <p:nvPr/>
              </p:nvSpPr>
              <p:spPr>
                <a:xfrm>
                  <a:off x="4055450" y="2218400"/>
                  <a:ext cx="24100" cy="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" h="813" extrusionOk="0">
                      <a:moveTo>
                        <a:pt x="426" y="0"/>
                      </a:moveTo>
                      <a:cubicBezTo>
                        <a:pt x="216" y="0"/>
                        <a:pt x="37" y="162"/>
                        <a:pt x="20" y="374"/>
                      </a:cubicBezTo>
                      <a:cubicBezTo>
                        <a:pt x="0" y="630"/>
                        <a:pt x="207" y="813"/>
                        <a:pt x="427" y="813"/>
                      </a:cubicBezTo>
                      <a:cubicBezTo>
                        <a:pt x="517" y="813"/>
                        <a:pt x="609" y="782"/>
                        <a:pt x="688" y="715"/>
                      </a:cubicBezTo>
                      <a:cubicBezTo>
                        <a:pt x="963" y="478"/>
                        <a:pt x="814" y="29"/>
                        <a:pt x="454" y="1"/>
                      </a:cubicBezTo>
                      <a:cubicBezTo>
                        <a:pt x="444" y="0"/>
                        <a:pt x="435" y="0"/>
                        <a:pt x="42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2"/>
                <p:cNvSpPr/>
                <p:nvPr/>
              </p:nvSpPr>
              <p:spPr>
                <a:xfrm>
                  <a:off x="4134500" y="2180750"/>
                  <a:ext cx="24025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" h="812" extrusionOk="0">
                      <a:moveTo>
                        <a:pt x="422" y="0"/>
                      </a:moveTo>
                      <a:cubicBezTo>
                        <a:pt x="211" y="0"/>
                        <a:pt x="35" y="164"/>
                        <a:pt x="20" y="375"/>
                      </a:cubicBezTo>
                      <a:cubicBezTo>
                        <a:pt x="1" y="630"/>
                        <a:pt x="207" y="811"/>
                        <a:pt x="425" y="811"/>
                      </a:cubicBezTo>
                      <a:cubicBezTo>
                        <a:pt x="515" y="811"/>
                        <a:pt x="607" y="781"/>
                        <a:pt x="686" y="713"/>
                      </a:cubicBezTo>
                      <a:cubicBezTo>
                        <a:pt x="961" y="478"/>
                        <a:pt x="815" y="29"/>
                        <a:pt x="454" y="2"/>
                      </a:cubicBezTo>
                      <a:cubicBezTo>
                        <a:pt x="443" y="1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2"/>
                <p:cNvSpPr/>
                <p:nvPr/>
              </p:nvSpPr>
              <p:spPr>
                <a:xfrm>
                  <a:off x="4171750" y="2214725"/>
                  <a:ext cx="24050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" h="812" extrusionOk="0">
                      <a:moveTo>
                        <a:pt x="422" y="0"/>
                      </a:moveTo>
                      <a:cubicBezTo>
                        <a:pt x="214" y="0"/>
                        <a:pt x="37" y="161"/>
                        <a:pt x="21" y="375"/>
                      </a:cubicBezTo>
                      <a:cubicBezTo>
                        <a:pt x="1" y="631"/>
                        <a:pt x="207" y="811"/>
                        <a:pt x="426" y="811"/>
                      </a:cubicBezTo>
                      <a:cubicBezTo>
                        <a:pt x="516" y="811"/>
                        <a:pt x="609" y="781"/>
                        <a:pt x="689" y="713"/>
                      </a:cubicBezTo>
                      <a:cubicBezTo>
                        <a:pt x="961" y="478"/>
                        <a:pt x="815" y="29"/>
                        <a:pt x="454" y="2"/>
                      </a:cubicBezTo>
                      <a:cubicBezTo>
                        <a:pt x="443" y="1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2"/>
                <p:cNvSpPr/>
                <p:nvPr/>
              </p:nvSpPr>
              <p:spPr>
                <a:xfrm>
                  <a:off x="4222750" y="2176575"/>
                  <a:ext cx="24050" cy="2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" h="814" extrusionOk="0">
                      <a:moveTo>
                        <a:pt x="422" y="1"/>
                      </a:moveTo>
                      <a:cubicBezTo>
                        <a:pt x="212" y="1"/>
                        <a:pt x="35" y="164"/>
                        <a:pt x="21" y="375"/>
                      </a:cubicBezTo>
                      <a:cubicBezTo>
                        <a:pt x="1" y="631"/>
                        <a:pt x="207" y="813"/>
                        <a:pt x="426" y="813"/>
                      </a:cubicBezTo>
                      <a:cubicBezTo>
                        <a:pt x="516" y="813"/>
                        <a:pt x="609" y="782"/>
                        <a:pt x="689" y="713"/>
                      </a:cubicBezTo>
                      <a:cubicBezTo>
                        <a:pt x="961" y="479"/>
                        <a:pt x="815" y="30"/>
                        <a:pt x="454" y="2"/>
                      </a:cubicBezTo>
                      <a:cubicBezTo>
                        <a:pt x="443" y="1"/>
                        <a:pt x="433" y="1"/>
                        <a:pt x="42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2"/>
                <p:cNvSpPr/>
                <p:nvPr/>
              </p:nvSpPr>
              <p:spPr>
                <a:xfrm>
                  <a:off x="4088025" y="2227350"/>
                  <a:ext cx="13200" cy="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445" extrusionOk="0">
                      <a:moveTo>
                        <a:pt x="232" y="0"/>
                      </a:moveTo>
                      <a:cubicBezTo>
                        <a:pt x="116" y="0"/>
                        <a:pt x="20" y="88"/>
                        <a:pt x="11" y="205"/>
                      </a:cubicBezTo>
                      <a:cubicBezTo>
                        <a:pt x="0" y="345"/>
                        <a:pt x="113" y="445"/>
                        <a:pt x="234" y="445"/>
                      </a:cubicBezTo>
                      <a:cubicBezTo>
                        <a:pt x="284" y="445"/>
                        <a:pt x="335" y="428"/>
                        <a:pt x="379" y="389"/>
                      </a:cubicBezTo>
                      <a:cubicBezTo>
                        <a:pt x="528" y="261"/>
                        <a:pt x="447" y="16"/>
                        <a:pt x="250" y="1"/>
                      </a:cubicBezTo>
                      <a:cubicBezTo>
                        <a:pt x="244" y="1"/>
                        <a:pt x="238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2"/>
                <p:cNvSpPr/>
                <p:nvPr/>
              </p:nvSpPr>
              <p:spPr>
                <a:xfrm>
                  <a:off x="4216975" y="2235850"/>
                  <a:ext cx="13050" cy="1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2" h="442" extrusionOk="0">
                      <a:moveTo>
                        <a:pt x="227" y="0"/>
                      </a:moveTo>
                      <a:cubicBezTo>
                        <a:pt x="113" y="0"/>
                        <a:pt x="19" y="90"/>
                        <a:pt x="9" y="206"/>
                      </a:cubicBezTo>
                      <a:cubicBezTo>
                        <a:pt x="1" y="343"/>
                        <a:pt x="113" y="442"/>
                        <a:pt x="232" y="442"/>
                      </a:cubicBezTo>
                      <a:cubicBezTo>
                        <a:pt x="281" y="442"/>
                        <a:pt x="332" y="425"/>
                        <a:pt x="375" y="387"/>
                      </a:cubicBezTo>
                      <a:cubicBezTo>
                        <a:pt x="521" y="259"/>
                        <a:pt x="443" y="17"/>
                        <a:pt x="249" y="1"/>
                      </a:cubicBezTo>
                      <a:cubicBezTo>
                        <a:pt x="241" y="1"/>
                        <a:pt x="234" y="0"/>
                        <a:pt x="22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2"/>
                <p:cNvSpPr/>
                <p:nvPr/>
              </p:nvSpPr>
              <p:spPr>
                <a:xfrm>
                  <a:off x="4135450" y="2216700"/>
                  <a:ext cx="85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" h="289" extrusionOk="0">
                      <a:moveTo>
                        <a:pt x="148" y="0"/>
                      </a:moveTo>
                      <a:cubicBezTo>
                        <a:pt x="73" y="0"/>
                        <a:pt x="12" y="58"/>
                        <a:pt x="7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2"/>
                <p:cNvSpPr/>
                <p:nvPr/>
              </p:nvSpPr>
              <p:spPr>
                <a:xfrm>
                  <a:off x="4113425" y="2175025"/>
                  <a:ext cx="8550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289" extrusionOk="0">
                      <a:moveTo>
                        <a:pt x="149" y="0"/>
                      </a:moveTo>
                      <a:cubicBezTo>
                        <a:pt x="74" y="0"/>
                        <a:pt x="13" y="58"/>
                        <a:pt x="6" y="132"/>
                      </a:cubicBezTo>
                      <a:cubicBezTo>
                        <a:pt x="1" y="224"/>
                        <a:pt x="74" y="288"/>
                        <a:pt x="151" y="288"/>
                      </a:cubicBezTo>
                      <a:cubicBezTo>
                        <a:pt x="183" y="288"/>
                        <a:pt x="215" y="277"/>
                        <a:pt x="243" y="253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8" y="1"/>
                        <a:pt x="153" y="0"/>
                        <a:pt x="1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2"/>
                <p:cNvSpPr/>
                <p:nvPr/>
              </p:nvSpPr>
              <p:spPr>
                <a:xfrm>
                  <a:off x="4082925" y="2202075"/>
                  <a:ext cx="8600" cy="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288" extrusionOk="0">
                      <a:moveTo>
                        <a:pt x="151" y="0"/>
                      </a:moveTo>
                      <a:cubicBezTo>
                        <a:pt x="76" y="0"/>
                        <a:pt x="15" y="58"/>
                        <a:pt x="8" y="135"/>
                      </a:cubicBezTo>
                      <a:cubicBezTo>
                        <a:pt x="1" y="224"/>
                        <a:pt x="75" y="288"/>
                        <a:pt x="153" y="288"/>
                      </a:cubicBezTo>
                      <a:cubicBezTo>
                        <a:pt x="185" y="288"/>
                        <a:pt x="217" y="277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60" y="0"/>
                        <a:pt x="155" y="0"/>
                        <a:pt x="1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2"/>
                <p:cNvSpPr/>
                <p:nvPr/>
              </p:nvSpPr>
              <p:spPr>
                <a:xfrm>
                  <a:off x="4163150" y="2237750"/>
                  <a:ext cx="49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8" extrusionOk="0">
                      <a:moveTo>
                        <a:pt x="84" y="1"/>
                      </a:moveTo>
                      <a:cubicBezTo>
                        <a:pt x="42" y="1"/>
                        <a:pt x="6" y="34"/>
                        <a:pt x="4" y="77"/>
                      </a:cubicBezTo>
                      <a:cubicBezTo>
                        <a:pt x="0" y="129"/>
                        <a:pt x="43" y="167"/>
                        <a:pt x="88" y="167"/>
                      </a:cubicBezTo>
                      <a:cubicBezTo>
                        <a:pt x="106" y="167"/>
                        <a:pt x="124" y="161"/>
                        <a:pt x="140" y="147"/>
                      </a:cubicBezTo>
                      <a:cubicBezTo>
                        <a:pt x="198" y="97"/>
                        <a:pt x="168" y="6"/>
                        <a:pt x="92" y="1"/>
                      </a:cubicBezTo>
                      <a:cubicBezTo>
                        <a:pt x="89" y="1"/>
                        <a:pt x="86" y="1"/>
                        <a:pt x="8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2"/>
                <p:cNvSpPr/>
                <p:nvPr/>
              </p:nvSpPr>
              <p:spPr>
                <a:xfrm>
                  <a:off x="4116650" y="2202400"/>
                  <a:ext cx="495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167" extrusionOk="0">
                      <a:moveTo>
                        <a:pt x="89" y="0"/>
                      </a:moveTo>
                      <a:cubicBezTo>
                        <a:pt x="46" y="0"/>
                        <a:pt x="8" y="32"/>
                        <a:pt x="6" y="79"/>
                      </a:cubicBezTo>
                      <a:cubicBezTo>
                        <a:pt x="0" y="130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2" y="147"/>
                      </a:cubicBezTo>
                      <a:cubicBezTo>
                        <a:pt x="197" y="99"/>
                        <a:pt x="167" y="6"/>
                        <a:pt x="94" y="0"/>
                      </a:cubicBezTo>
                      <a:cubicBezTo>
                        <a:pt x="92" y="0"/>
                        <a:pt x="90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2"/>
                <p:cNvSpPr/>
                <p:nvPr/>
              </p:nvSpPr>
              <p:spPr>
                <a:xfrm>
                  <a:off x="4236425" y="2227675"/>
                  <a:ext cx="860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291" extrusionOk="0">
                      <a:moveTo>
                        <a:pt x="158" y="1"/>
                      </a:moveTo>
                      <a:cubicBezTo>
                        <a:pt x="149" y="1"/>
                        <a:pt x="141" y="2"/>
                        <a:pt x="132" y="3"/>
                      </a:cubicBezTo>
                      <a:cubicBezTo>
                        <a:pt x="51" y="18"/>
                        <a:pt x="1" y="94"/>
                        <a:pt x="13" y="172"/>
                      </a:cubicBezTo>
                      <a:cubicBezTo>
                        <a:pt x="27" y="248"/>
                        <a:pt x="91" y="291"/>
                        <a:pt x="156" y="291"/>
                      </a:cubicBezTo>
                      <a:cubicBezTo>
                        <a:pt x="200" y="291"/>
                        <a:pt x="244" y="272"/>
                        <a:pt x="273" y="230"/>
                      </a:cubicBezTo>
                      <a:cubicBezTo>
                        <a:pt x="343" y="132"/>
                        <a:pt x="270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2"/>
                <p:cNvSpPr/>
                <p:nvPr/>
              </p:nvSpPr>
              <p:spPr>
                <a:xfrm>
                  <a:off x="4204725" y="2192775"/>
                  <a:ext cx="860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290" extrusionOk="0">
                      <a:moveTo>
                        <a:pt x="155" y="0"/>
                      </a:moveTo>
                      <a:cubicBezTo>
                        <a:pt x="148" y="0"/>
                        <a:pt x="140" y="1"/>
                        <a:pt x="131" y="2"/>
                      </a:cubicBezTo>
                      <a:cubicBezTo>
                        <a:pt x="53" y="17"/>
                        <a:pt x="0" y="93"/>
                        <a:pt x="15" y="171"/>
                      </a:cubicBezTo>
                      <a:cubicBezTo>
                        <a:pt x="29" y="246"/>
                        <a:pt x="92" y="289"/>
                        <a:pt x="157" y="289"/>
                      </a:cubicBezTo>
                      <a:cubicBezTo>
                        <a:pt x="201" y="289"/>
                        <a:pt x="245" y="269"/>
                        <a:pt x="275" y="227"/>
                      </a:cubicBezTo>
                      <a:cubicBezTo>
                        <a:pt x="343" y="130"/>
                        <a:pt x="269" y="0"/>
                        <a:pt x="1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2"/>
                <p:cNvSpPr/>
                <p:nvPr/>
              </p:nvSpPr>
              <p:spPr>
                <a:xfrm>
                  <a:off x="4214350" y="2218950"/>
                  <a:ext cx="50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" h="168" extrusionOk="0">
                      <a:moveTo>
                        <a:pt x="92" y="0"/>
                      </a:moveTo>
                      <a:cubicBezTo>
                        <a:pt x="87" y="0"/>
                        <a:pt x="82" y="1"/>
                        <a:pt x="77" y="2"/>
                      </a:cubicBezTo>
                      <a:cubicBezTo>
                        <a:pt x="31" y="9"/>
                        <a:pt x="1" y="52"/>
                        <a:pt x="11" y="97"/>
                      </a:cubicBezTo>
                      <a:cubicBezTo>
                        <a:pt x="19" y="142"/>
                        <a:pt x="56" y="168"/>
                        <a:pt x="94" y="168"/>
                      </a:cubicBezTo>
                      <a:cubicBezTo>
                        <a:pt x="118" y="168"/>
                        <a:pt x="143" y="157"/>
                        <a:pt x="160" y="133"/>
                      </a:cubicBezTo>
                      <a:cubicBezTo>
                        <a:pt x="200" y="74"/>
                        <a:pt x="157" y="0"/>
                        <a:pt x="9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2"/>
                <p:cNvSpPr/>
                <p:nvPr/>
              </p:nvSpPr>
              <p:spPr>
                <a:xfrm>
                  <a:off x="3737850" y="2093400"/>
                  <a:ext cx="85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290" extrusionOk="0">
                      <a:moveTo>
                        <a:pt x="157" y="1"/>
                      </a:moveTo>
                      <a:cubicBezTo>
                        <a:pt x="149" y="1"/>
                        <a:pt x="140" y="1"/>
                        <a:pt x="131" y="3"/>
                      </a:cubicBezTo>
                      <a:cubicBezTo>
                        <a:pt x="50" y="18"/>
                        <a:pt x="0" y="91"/>
                        <a:pt x="13" y="170"/>
                      </a:cubicBezTo>
                      <a:cubicBezTo>
                        <a:pt x="26" y="245"/>
                        <a:pt x="91" y="289"/>
                        <a:pt x="156" y="289"/>
                      </a:cubicBezTo>
                      <a:cubicBezTo>
                        <a:pt x="199" y="289"/>
                        <a:pt x="243" y="270"/>
                        <a:pt x="272" y="228"/>
                      </a:cubicBezTo>
                      <a:cubicBezTo>
                        <a:pt x="340" y="132"/>
                        <a:pt x="269" y="1"/>
                        <a:pt x="15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2"/>
                <p:cNvSpPr/>
                <p:nvPr/>
              </p:nvSpPr>
              <p:spPr>
                <a:xfrm>
                  <a:off x="3769925" y="2137100"/>
                  <a:ext cx="8600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289" extrusionOk="0">
                      <a:moveTo>
                        <a:pt x="158" y="0"/>
                      </a:moveTo>
                      <a:cubicBezTo>
                        <a:pt x="150" y="0"/>
                        <a:pt x="141" y="1"/>
                        <a:pt x="132" y="3"/>
                      </a:cubicBezTo>
                      <a:cubicBezTo>
                        <a:pt x="53" y="15"/>
                        <a:pt x="1" y="91"/>
                        <a:pt x="16" y="169"/>
                      </a:cubicBezTo>
                      <a:cubicBezTo>
                        <a:pt x="29" y="245"/>
                        <a:pt x="94" y="289"/>
                        <a:pt x="159" y="289"/>
                      </a:cubicBezTo>
                      <a:cubicBezTo>
                        <a:pt x="203" y="289"/>
                        <a:pt x="246" y="269"/>
                        <a:pt x="275" y="227"/>
                      </a:cubicBezTo>
                      <a:cubicBezTo>
                        <a:pt x="343" y="129"/>
                        <a:pt x="270" y="0"/>
                        <a:pt x="1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2"/>
                <p:cNvSpPr/>
                <p:nvPr/>
              </p:nvSpPr>
              <p:spPr>
                <a:xfrm>
                  <a:off x="3749625" y="2116375"/>
                  <a:ext cx="492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" h="167" extrusionOk="0">
                      <a:moveTo>
                        <a:pt x="91" y="1"/>
                      </a:moveTo>
                      <a:cubicBezTo>
                        <a:pt x="86" y="1"/>
                        <a:pt x="81" y="1"/>
                        <a:pt x="76" y="2"/>
                      </a:cubicBezTo>
                      <a:cubicBezTo>
                        <a:pt x="31" y="10"/>
                        <a:pt x="1" y="52"/>
                        <a:pt x="8" y="98"/>
                      </a:cubicBezTo>
                      <a:cubicBezTo>
                        <a:pt x="16" y="141"/>
                        <a:pt x="53" y="166"/>
                        <a:pt x="91" y="166"/>
                      </a:cubicBezTo>
                      <a:cubicBezTo>
                        <a:pt x="116" y="166"/>
                        <a:pt x="142" y="155"/>
                        <a:pt x="159" y="131"/>
                      </a:cubicBezTo>
                      <a:cubicBezTo>
                        <a:pt x="197" y="74"/>
                        <a:pt x="156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2"/>
                <p:cNvSpPr/>
                <p:nvPr/>
              </p:nvSpPr>
              <p:spPr>
                <a:xfrm>
                  <a:off x="3757825" y="2089275"/>
                  <a:ext cx="5000" cy="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" h="166" extrusionOk="0">
                      <a:moveTo>
                        <a:pt x="91" y="0"/>
                      </a:moveTo>
                      <a:cubicBezTo>
                        <a:pt x="86" y="0"/>
                        <a:pt x="81" y="1"/>
                        <a:pt x="76" y="2"/>
                      </a:cubicBezTo>
                      <a:cubicBezTo>
                        <a:pt x="31" y="9"/>
                        <a:pt x="0" y="52"/>
                        <a:pt x="10" y="97"/>
                      </a:cubicBezTo>
                      <a:cubicBezTo>
                        <a:pt x="18" y="141"/>
                        <a:pt x="54" y="166"/>
                        <a:pt x="91" y="166"/>
                      </a:cubicBezTo>
                      <a:cubicBezTo>
                        <a:pt x="116" y="166"/>
                        <a:pt x="142" y="155"/>
                        <a:pt x="159" y="130"/>
                      </a:cubicBezTo>
                      <a:cubicBezTo>
                        <a:pt x="199" y="74"/>
                        <a:pt x="156" y="0"/>
                        <a:pt x="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2"/>
                <p:cNvSpPr/>
                <p:nvPr/>
              </p:nvSpPr>
              <p:spPr>
                <a:xfrm>
                  <a:off x="4188750" y="2195900"/>
                  <a:ext cx="495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167" extrusionOk="0">
                      <a:moveTo>
                        <a:pt x="86" y="0"/>
                      </a:moveTo>
                      <a:cubicBezTo>
                        <a:pt x="44" y="0"/>
                        <a:pt x="8" y="34"/>
                        <a:pt x="4" y="76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2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293;p2"/>
                <p:cNvSpPr/>
                <p:nvPr/>
              </p:nvSpPr>
              <p:spPr>
                <a:xfrm>
                  <a:off x="3999850" y="2177975"/>
                  <a:ext cx="24025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" h="811" extrusionOk="0">
                      <a:moveTo>
                        <a:pt x="422" y="0"/>
                      </a:moveTo>
                      <a:cubicBezTo>
                        <a:pt x="213" y="0"/>
                        <a:pt x="37" y="161"/>
                        <a:pt x="20" y="375"/>
                      </a:cubicBezTo>
                      <a:cubicBezTo>
                        <a:pt x="0" y="629"/>
                        <a:pt x="207" y="811"/>
                        <a:pt x="427" y="811"/>
                      </a:cubicBezTo>
                      <a:cubicBezTo>
                        <a:pt x="517" y="811"/>
                        <a:pt x="609" y="781"/>
                        <a:pt x="688" y="713"/>
                      </a:cubicBezTo>
                      <a:cubicBezTo>
                        <a:pt x="961" y="478"/>
                        <a:pt x="814" y="29"/>
                        <a:pt x="454" y="2"/>
                      </a:cubicBezTo>
                      <a:cubicBezTo>
                        <a:pt x="443" y="1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2"/>
                <p:cNvSpPr/>
                <p:nvPr/>
              </p:nvSpPr>
              <p:spPr>
                <a:xfrm>
                  <a:off x="3953475" y="2224500"/>
                  <a:ext cx="13100" cy="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44" extrusionOk="0">
                      <a:moveTo>
                        <a:pt x="230" y="1"/>
                      </a:moveTo>
                      <a:cubicBezTo>
                        <a:pt x="115" y="1"/>
                        <a:pt x="19" y="91"/>
                        <a:pt x="12" y="208"/>
                      </a:cubicBezTo>
                      <a:cubicBezTo>
                        <a:pt x="1" y="346"/>
                        <a:pt x="113" y="443"/>
                        <a:pt x="232" y="443"/>
                      </a:cubicBezTo>
                      <a:cubicBezTo>
                        <a:pt x="281" y="443"/>
                        <a:pt x="331" y="427"/>
                        <a:pt x="375" y="390"/>
                      </a:cubicBezTo>
                      <a:cubicBezTo>
                        <a:pt x="523" y="261"/>
                        <a:pt x="443" y="19"/>
                        <a:pt x="249" y="2"/>
                      </a:cubicBezTo>
                      <a:cubicBezTo>
                        <a:pt x="242" y="1"/>
                        <a:pt x="236" y="1"/>
                        <a:pt x="23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2"/>
                <p:cNvSpPr/>
                <p:nvPr/>
              </p:nvSpPr>
              <p:spPr>
                <a:xfrm>
                  <a:off x="4000850" y="2213875"/>
                  <a:ext cx="85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290" extrusionOk="0">
                      <a:moveTo>
                        <a:pt x="152" y="0"/>
                      </a:moveTo>
                      <a:cubicBezTo>
                        <a:pt x="76" y="0"/>
                        <a:pt x="13" y="59"/>
                        <a:pt x="8" y="134"/>
                      </a:cubicBezTo>
                      <a:cubicBezTo>
                        <a:pt x="1" y="225"/>
                        <a:pt x="74" y="290"/>
                        <a:pt x="152" y="290"/>
                      </a:cubicBezTo>
                      <a:cubicBezTo>
                        <a:pt x="184" y="290"/>
                        <a:pt x="216" y="279"/>
                        <a:pt x="245" y="255"/>
                      </a:cubicBezTo>
                      <a:cubicBezTo>
                        <a:pt x="341" y="172"/>
                        <a:pt x="290" y="11"/>
                        <a:pt x="162" y="0"/>
                      </a:cubicBezTo>
                      <a:cubicBezTo>
                        <a:pt x="158" y="0"/>
                        <a:pt x="155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2"/>
                <p:cNvSpPr/>
                <p:nvPr/>
              </p:nvSpPr>
              <p:spPr>
                <a:xfrm>
                  <a:off x="3978800" y="2172200"/>
                  <a:ext cx="857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" h="291" extrusionOk="0">
                      <a:moveTo>
                        <a:pt x="151" y="0"/>
                      </a:moveTo>
                      <a:cubicBezTo>
                        <a:pt x="75" y="0"/>
                        <a:pt x="12" y="57"/>
                        <a:pt x="7" y="134"/>
                      </a:cubicBezTo>
                      <a:cubicBezTo>
                        <a:pt x="0" y="226"/>
                        <a:pt x="73" y="290"/>
                        <a:pt x="151" y="290"/>
                      </a:cubicBezTo>
                      <a:cubicBezTo>
                        <a:pt x="183" y="290"/>
                        <a:pt x="216" y="279"/>
                        <a:pt x="244" y="255"/>
                      </a:cubicBezTo>
                      <a:cubicBezTo>
                        <a:pt x="343" y="172"/>
                        <a:pt x="290" y="11"/>
                        <a:pt x="161" y="1"/>
                      </a:cubicBezTo>
                      <a:cubicBezTo>
                        <a:pt x="158" y="0"/>
                        <a:pt x="155" y="0"/>
                        <a:pt x="1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2"/>
                <p:cNvSpPr/>
                <p:nvPr/>
              </p:nvSpPr>
              <p:spPr>
                <a:xfrm>
                  <a:off x="3948350" y="2199300"/>
                  <a:ext cx="85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" h="289" extrusionOk="0">
                      <a:moveTo>
                        <a:pt x="152" y="1"/>
                      </a:moveTo>
                      <a:cubicBezTo>
                        <a:pt x="77" y="1"/>
                        <a:pt x="12" y="57"/>
                        <a:pt x="7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8" y="1"/>
                        <a:pt x="155" y="1"/>
                        <a:pt x="1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2"/>
                <p:cNvSpPr/>
                <p:nvPr/>
              </p:nvSpPr>
              <p:spPr>
                <a:xfrm>
                  <a:off x="4028500" y="2234925"/>
                  <a:ext cx="495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168" extrusionOk="0">
                      <a:moveTo>
                        <a:pt x="90" y="1"/>
                      </a:moveTo>
                      <a:cubicBezTo>
                        <a:pt x="44" y="1"/>
                        <a:pt x="6" y="35"/>
                        <a:pt x="4" y="79"/>
                      </a:cubicBezTo>
                      <a:cubicBezTo>
                        <a:pt x="0" y="131"/>
                        <a:pt x="42" y="167"/>
                        <a:pt x="87" y="167"/>
                      </a:cubicBezTo>
                      <a:cubicBezTo>
                        <a:pt x="105" y="167"/>
                        <a:pt x="124" y="161"/>
                        <a:pt x="140" y="147"/>
                      </a:cubicBezTo>
                      <a:cubicBezTo>
                        <a:pt x="198" y="99"/>
                        <a:pt x="168" y="8"/>
                        <a:pt x="95" y="1"/>
                      </a:cubicBezTo>
                      <a:cubicBezTo>
                        <a:pt x="93" y="1"/>
                        <a:pt x="91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299;p2"/>
                <p:cNvSpPr/>
                <p:nvPr/>
              </p:nvSpPr>
              <p:spPr>
                <a:xfrm>
                  <a:off x="3982025" y="2199625"/>
                  <a:ext cx="49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7" extrusionOk="0">
                      <a:moveTo>
                        <a:pt x="86" y="0"/>
                      </a:moveTo>
                      <a:cubicBezTo>
                        <a:pt x="42" y="0"/>
                        <a:pt x="9" y="34"/>
                        <a:pt x="4" y="76"/>
                      </a:cubicBezTo>
                      <a:cubicBezTo>
                        <a:pt x="1" y="128"/>
                        <a:pt x="43" y="167"/>
                        <a:pt x="89" y="167"/>
                      </a:cubicBezTo>
                      <a:cubicBezTo>
                        <a:pt x="108" y="167"/>
                        <a:pt x="126" y="160"/>
                        <a:pt x="143" y="147"/>
                      </a:cubicBezTo>
                      <a:cubicBezTo>
                        <a:pt x="198" y="96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2"/>
                <p:cNvSpPr/>
                <p:nvPr/>
              </p:nvSpPr>
              <p:spPr>
                <a:xfrm>
                  <a:off x="4054150" y="2193075"/>
                  <a:ext cx="49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7" extrusionOk="0">
                      <a:moveTo>
                        <a:pt x="87" y="0"/>
                      </a:moveTo>
                      <a:cubicBezTo>
                        <a:pt x="44" y="0"/>
                        <a:pt x="6" y="32"/>
                        <a:pt x="4" y="78"/>
                      </a:cubicBezTo>
                      <a:cubicBezTo>
                        <a:pt x="0" y="130"/>
                        <a:pt x="42" y="167"/>
                        <a:pt x="88" y="167"/>
                      </a:cubicBezTo>
                      <a:cubicBezTo>
                        <a:pt x="106" y="167"/>
                        <a:pt x="126" y="161"/>
                        <a:pt x="143" y="147"/>
                      </a:cubicBezTo>
                      <a:cubicBezTo>
                        <a:pt x="198" y="99"/>
                        <a:pt x="168" y="5"/>
                        <a:pt x="92" y="0"/>
                      </a:cubicBezTo>
                      <a:cubicBezTo>
                        <a:pt x="91" y="0"/>
                        <a:pt x="89" y="0"/>
                        <a:pt x="8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2"/>
                <p:cNvSpPr/>
                <p:nvPr/>
              </p:nvSpPr>
              <p:spPr>
                <a:xfrm>
                  <a:off x="3795075" y="2170350"/>
                  <a:ext cx="13200" cy="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444" extrusionOk="0">
                      <a:moveTo>
                        <a:pt x="228" y="0"/>
                      </a:moveTo>
                      <a:cubicBezTo>
                        <a:pt x="114" y="0"/>
                        <a:pt x="18" y="90"/>
                        <a:pt x="11" y="206"/>
                      </a:cubicBezTo>
                      <a:cubicBezTo>
                        <a:pt x="0" y="345"/>
                        <a:pt x="113" y="444"/>
                        <a:pt x="233" y="444"/>
                      </a:cubicBezTo>
                      <a:cubicBezTo>
                        <a:pt x="283" y="444"/>
                        <a:pt x="333" y="427"/>
                        <a:pt x="376" y="390"/>
                      </a:cubicBezTo>
                      <a:cubicBezTo>
                        <a:pt x="528" y="261"/>
                        <a:pt x="447" y="14"/>
                        <a:pt x="250" y="1"/>
                      </a:cubicBezTo>
                      <a:cubicBezTo>
                        <a:pt x="243" y="1"/>
                        <a:pt x="235" y="0"/>
                        <a:pt x="22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2"/>
                <p:cNvSpPr/>
                <p:nvPr/>
              </p:nvSpPr>
              <p:spPr>
                <a:xfrm>
                  <a:off x="3806250" y="2186000"/>
                  <a:ext cx="8575" cy="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" h="288" extrusionOk="0">
                      <a:moveTo>
                        <a:pt x="150" y="0"/>
                      </a:moveTo>
                      <a:cubicBezTo>
                        <a:pt x="76" y="0"/>
                        <a:pt x="15" y="58"/>
                        <a:pt x="8" y="135"/>
                      </a:cubicBezTo>
                      <a:cubicBezTo>
                        <a:pt x="0" y="224"/>
                        <a:pt x="74" y="288"/>
                        <a:pt x="152" y="288"/>
                      </a:cubicBezTo>
                      <a:cubicBezTo>
                        <a:pt x="184" y="288"/>
                        <a:pt x="217" y="277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59" y="0"/>
                        <a:pt x="155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2"/>
                <p:cNvSpPr/>
                <p:nvPr/>
              </p:nvSpPr>
              <p:spPr>
                <a:xfrm>
                  <a:off x="3784250" y="2144325"/>
                  <a:ext cx="85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" h="289" extrusionOk="0">
                      <a:moveTo>
                        <a:pt x="148" y="0"/>
                      </a:moveTo>
                      <a:cubicBezTo>
                        <a:pt x="75" y="0"/>
                        <a:pt x="12" y="58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9"/>
                        <a:pt x="161" y="1"/>
                      </a:cubicBezTo>
                      <a:cubicBezTo>
                        <a:pt x="157" y="1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2"/>
                <p:cNvSpPr/>
                <p:nvPr/>
              </p:nvSpPr>
              <p:spPr>
                <a:xfrm>
                  <a:off x="3753800" y="2171375"/>
                  <a:ext cx="8525" cy="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288" extrusionOk="0">
                      <a:moveTo>
                        <a:pt x="148" y="0"/>
                      </a:moveTo>
                      <a:cubicBezTo>
                        <a:pt x="73" y="0"/>
                        <a:pt x="12" y="58"/>
                        <a:pt x="8" y="132"/>
                      </a:cubicBezTo>
                      <a:cubicBezTo>
                        <a:pt x="0" y="223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0" y="170"/>
                        <a:pt x="290" y="8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305;p2"/>
                <p:cNvSpPr/>
                <p:nvPr/>
              </p:nvSpPr>
              <p:spPr>
                <a:xfrm>
                  <a:off x="3833950" y="2207050"/>
                  <a:ext cx="49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8" extrusionOk="0">
                      <a:moveTo>
                        <a:pt x="86" y="1"/>
                      </a:moveTo>
                      <a:cubicBezTo>
                        <a:pt x="44" y="1"/>
                        <a:pt x="9" y="34"/>
                        <a:pt x="4" y="77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2"/>
                <p:cNvSpPr/>
                <p:nvPr/>
              </p:nvSpPr>
              <p:spPr>
                <a:xfrm>
                  <a:off x="3787475" y="2171700"/>
                  <a:ext cx="49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7" extrusionOk="0">
                      <a:moveTo>
                        <a:pt x="90" y="0"/>
                      </a:moveTo>
                      <a:cubicBezTo>
                        <a:pt x="45" y="0"/>
                        <a:pt x="9" y="32"/>
                        <a:pt x="5" y="76"/>
                      </a:cubicBezTo>
                      <a:cubicBezTo>
                        <a:pt x="1" y="130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1" y="147"/>
                      </a:cubicBezTo>
                      <a:cubicBezTo>
                        <a:pt x="199" y="99"/>
                        <a:pt x="168" y="5"/>
                        <a:pt x="95" y="0"/>
                      </a:cubicBezTo>
                      <a:cubicBezTo>
                        <a:pt x="94" y="0"/>
                        <a:pt x="92" y="0"/>
                        <a:pt x="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2"/>
                <p:cNvSpPr/>
                <p:nvPr/>
              </p:nvSpPr>
              <p:spPr>
                <a:xfrm>
                  <a:off x="3859600" y="2165200"/>
                  <a:ext cx="49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7" extrusionOk="0">
                      <a:moveTo>
                        <a:pt x="84" y="0"/>
                      </a:moveTo>
                      <a:cubicBezTo>
                        <a:pt x="42" y="0"/>
                        <a:pt x="7" y="34"/>
                        <a:pt x="4" y="76"/>
                      </a:cubicBezTo>
                      <a:cubicBezTo>
                        <a:pt x="1" y="129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0" y="147"/>
                      </a:cubicBezTo>
                      <a:cubicBezTo>
                        <a:pt x="198" y="97"/>
                        <a:pt x="168" y="6"/>
                        <a:pt x="93" y="1"/>
                      </a:cubicBezTo>
                      <a:cubicBezTo>
                        <a:pt x="90" y="0"/>
                        <a:pt x="87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2"/>
                <p:cNvSpPr/>
                <p:nvPr/>
              </p:nvSpPr>
              <p:spPr>
                <a:xfrm>
                  <a:off x="3910075" y="2162475"/>
                  <a:ext cx="24025" cy="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" h="813" extrusionOk="0">
                      <a:moveTo>
                        <a:pt x="422" y="0"/>
                      </a:moveTo>
                      <a:cubicBezTo>
                        <a:pt x="214" y="0"/>
                        <a:pt x="35" y="163"/>
                        <a:pt x="20" y="374"/>
                      </a:cubicBezTo>
                      <a:cubicBezTo>
                        <a:pt x="1" y="630"/>
                        <a:pt x="206" y="812"/>
                        <a:pt x="426" y="812"/>
                      </a:cubicBezTo>
                      <a:cubicBezTo>
                        <a:pt x="516" y="812"/>
                        <a:pt x="608" y="781"/>
                        <a:pt x="688" y="712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3" y="0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2"/>
                <p:cNvSpPr/>
                <p:nvPr/>
              </p:nvSpPr>
              <p:spPr>
                <a:xfrm>
                  <a:off x="3759675" y="2110400"/>
                  <a:ext cx="24025" cy="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" h="813" extrusionOk="0">
                      <a:moveTo>
                        <a:pt x="421" y="0"/>
                      </a:moveTo>
                      <a:cubicBezTo>
                        <a:pt x="211" y="0"/>
                        <a:pt x="34" y="163"/>
                        <a:pt x="20" y="375"/>
                      </a:cubicBezTo>
                      <a:cubicBezTo>
                        <a:pt x="0" y="630"/>
                        <a:pt x="206" y="812"/>
                        <a:pt x="425" y="812"/>
                      </a:cubicBezTo>
                      <a:cubicBezTo>
                        <a:pt x="515" y="812"/>
                        <a:pt x="608" y="782"/>
                        <a:pt x="688" y="713"/>
                      </a:cubicBezTo>
                      <a:cubicBezTo>
                        <a:pt x="960" y="478"/>
                        <a:pt x="814" y="29"/>
                        <a:pt x="453" y="1"/>
                      </a:cubicBezTo>
                      <a:cubicBezTo>
                        <a:pt x="443" y="1"/>
                        <a:pt x="432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2"/>
                <p:cNvSpPr/>
                <p:nvPr/>
              </p:nvSpPr>
              <p:spPr>
                <a:xfrm>
                  <a:off x="3863600" y="2209075"/>
                  <a:ext cx="13200" cy="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445" extrusionOk="0">
                      <a:moveTo>
                        <a:pt x="232" y="0"/>
                      </a:moveTo>
                      <a:cubicBezTo>
                        <a:pt x="118" y="0"/>
                        <a:pt x="20" y="88"/>
                        <a:pt x="13" y="205"/>
                      </a:cubicBezTo>
                      <a:cubicBezTo>
                        <a:pt x="1" y="344"/>
                        <a:pt x="113" y="444"/>
                        <a:pt x="234" y="444"/>
                      </a:cubicBezTo>
                      <a:cubicBezTo>
                        <a:pt x="284" y="444"/>
                        <a:pt x="335" y="427"/>
                        <a:pt x="379" y="389"/>
                      </a:cubicBezTo>
                      <a:cubicBezTo>
                        <a:pt x="528" y="261"/>
                        <a:pt x="447" y="16"/>
                        <a:pt x="250" y="1"/>
                      </a:cubicBezTo>
                      <a:cubicBezTo>
                        <a:pt x="244" y="0"/>
                        <a:pt x="238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2"/>
                <p:cNvSpPr/>
                <p:nvPr/>
              </p:nvSpPr>
              <p:spPr>
                <a:xfrm>
                  <a:off x="3820525" y="2164750"/>
                  <a:ext cx="13225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" h="447" extrusionOk="0">
                      <a:moveTo>
                        <a:pt x="233" y="0"/>
                      </a:moveTo>
                      <a:cubicBezTo>
                        <a:pt x="117" y="0"/>
                        <a:pt x="21" y="90"/>
                        <a:pt x="11" y="208"/>
                      </a:cubicBezTo>
                      <a:cubicBezTo>
                        <a:pt x="1" y="347"/>
                        <a:pt x="114" y="446"/>
                        <a:pt x="234" y="446"/>
                      </a:cubicBezTo>
                      <a:cubicBezTo>
                        <a:pt x="283" y="446"/>
                        <a:pt x="334" y="429"/>
                        <a:pt x="377" y="392"/>
                      </a:cubicBezTo>
                      <a:cubicBezTo>
                        <a:pt x="528" y="263"/>
                        <a:pt x="448" y="16"/>
                        <a:pt x="251" y="1"/>
                      </a:cubicBezTo>
                      <a:cubicBezTo>
                        <a:pt x="245" y="1"/>
                        <a:pt x="239" y="0"/>
                        <a:pt x="23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2"/>
                <p:cNvSpPr/>
                <p:nvPr/>
              </p:nvSpPr>
              <p:spPr>
                <a:xfrm>
                  <a:off x="3911025" y="2198400"/>
                  <a:ext cx="85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" h="289" extrusionOk="0">
                      <a:moveTo>
                        <a:pt x="150" y="1"/>
                      </a:moveTo>
                      <a:cubicBezTo>
                        <a:pt x="76" y="1"/>
                        <a:pt x="15" y="59"/>
                        <a:pt x="7" y="135"/>
                      </a:cubicBezTo>
                      <a:cubicBezTo>
                        <a:pt x="0" y="225"/>
                        <a:pt x="74" y="289"/>
                        <a:pt x="152" y="289"/>
                      </a:cubicBezTo>
                      <a:cubicBezTo>
                        <a:pt x="184" y="289"/>
                        <a:pt x="217" y="278"/>
                        <a:pt x="245" y="254"/>
                      </a:cubicBezTo>
                      <a:cubicBezTo>
                        <a:pt x="343" y="171"/>
                        <a:pt x="290" y="12"/>
                        <a:pt x="164" y="2"/>
                      </a:cubicBezTo>
                      <a:cubicBezTo>
                        <a:pt x="159" y="1"/>
                        <a:pt x="155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2"/>
                <p:cNvSpPr/>
                <p:nvPr/>
              </p:nvSpPr>
              <p:spPr>
                <a:xfrm>
                  <a:off x="3889025" y="2156750"/>
                  <a:ext cx="8575" cy="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" h="288" extrusionOk="0">
                      <a:moveTo>
                        <a:pt x="148" y="0"/>
                      </a:moveTo>
                      <a:cubicBezTo>
                        <a:pt x="75" y="0"/>
                        <a:pt x="12" y="58"/>
                        <a:pt x="7" y="134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2"/>
                <p:cNvSpPr/>
                <p:nvPr/>
              </p:nvSpPr>
              <p:spPr>
                <a:xfrm>
                  <a:off x="3858575" y="2183775"/>
                  <a:ext cx="852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289" extrusionOk="0">
                      <a:moveTo>
                        <a:pt x="148" y="1"/>
                      </a:moveTo>
                      <a:cubicBezTo>
                        <a:pt x="75" y="1"/>
                        <a:pt x="12" y="59"/>
                        <a:pt x="7" y="133"/>
                      </a:cubicBezTo>
                      <a:cubicBezTo>
                        <a:pt x="0" y="224"/>
                        <a:pt x="73" y="289"/>
                        <a:pt x="151" y="289"/>
                      </a:cubicBezTo>
                      <a:cubicBezTo>
                        <a:pt x="183" y="289"/>
                        <a:pt x="216" y="278"/>
                        <a:pt x="245" y="254"/>
                      </a:cubicBezTo>
                      <a:cubicBezTo>
                        <a:pt x="340" y="171"/>
                        <a:pt x="290" y="12"/>
                        <a:pt x="161" y="2"/>
                      </a:cubicBezTo>
                      <a:cubicBezTo>
                        <a:pt x="157" y="1"/>
                        <a:pt x="152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2"/>
                <p:cNvSpPr/>
                <p:nvPr/>
              </p:nvSpPr>
              <p:spPr>
                <a:xfrm>
                  <a:off x="3938725" y="2219475"/>
                  <a:ext cx="49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7" extrusionOk="0">
                      <a:moveTo>
                        <a:pt x="90" y="1"/>
                      </a:moveTo>
                      <a:cubicBezTo>
                        <a:pt x="46" y="1"/>
                        <a:pt x="9" y="33"/>
                        <a:pt x="4" y="76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3" y="1"/>
                        <a:pt x="91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2"/>
                <p:cNvSpPr/>
                <p:nvPr/>
              </p:nvSpPr>
              <p:spPr>
                <a:xfrm>
                  <a:off x="3892250" y="2184175"/>
                  <a:ext cx="49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7" extrusionOk="0">
                      <a:moveTo>
                        <a:pt x="86" y="0"/>
                      </a:moveTo>
                      <a:cubicBezTo>
                        <a:pt x="42" y="0"/>
                        <a:pt x="7" y="34"/>
                        <a:pt x="5" y="76"/>
                      </a:cubicBezTo>
                      <a:cubicBezTo>
                        <a:pt x="1" y="129"/>
                        <a:pt x="44" y="167"/>
                        <a:pt x="90" y="167"/>
                      </a:cubicBezTo>
                      <a:cubicBezTo>
                        <a:pt x="108" y="167"/>
                        <a:pt x="127" y="161"/>
                        <a:pt x="143" y="147"/>
                      </a:cubicBezTo>
                      <a:cubicBezTo>
                        <a:pt x="199" y="97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2"/>
                <p:cNvSpPr/>
                <p:nvPr/>
              </p:nvSpPr>
              <p:spPr>
                <a:xfrm>
                  <a:off x="3964375" y="2177625"/>
                  <a:ext cx="49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7" extrusionOk="0">
                      <a:moveTo>
                        <a:pt x="84" y="0"/>
                      </a:moveTo>
                      <a:cubicBezTo>
                        <a:pt x="42" y="0"/>
                        <a:pt x="7" y="34"/>
                        <a:pt x="4" y="76"/>
                      </a:cubicBezTo>
                      <a:cubicBezTo>
                        <a:pt x="1" y="128"/>
                        <a:pt x="43" y="166"/>
                        <a:pt x="88" y="166"/>
                      </a:cubicBezTo>
                      <a:cubicBezTo>
                        <a:pt x="106" y="166"/>
                        <a:pt x="125" y="160"/>
                        <a:pt x="140" y="147"/>
                      </a:cubicBezTo>
                      <a:cubicBezTo>
                        <a:pt x="198" y="96"/>
                        <a:pt x="168" y="6"/>
                        <a:pt x="93" y="0"/>
                      </a:cubicBezTo>
                      <a:cubicBezTo>
                        <a:pt x="90" y="0"/>
                        <a:pt x="87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2"/>
                <p:cNvSpPr/>
                <p:nvPr/>
              </p:nvSpPr>
              <p:spPr>
                <a:xfrm>
                  <a:off x="3542025" y="2070300"/>
                  <a:ext cx="24050" cy="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" h="813" extrusionOk="0">
                      <a:moveTo>
                        <a:pt x="426" y="1"/>
                      </a:moveTo>
                      <a:cubicBezTo>
                        <a:pt x="214" y="1"/>
                        <a:pt x="35" y="162"/>
                        <a:pt x="18" y="377"/>
                      </a:cubicBezTo>
                      <a:cubicBezTo>
                        <a:pt x="1" y="631"/>
                        <a:pt x="207" y="813"/>
                        <a:pt x="425" y="813"/>
                      </a:cubicBezTo>
                      <a:cubicBezTo>
                        <a:pt x="515" y="813"/>
                        <a:pt x="607" y="782"/>
                        <a:pt x="687" y="713"/>
                      </a:cubicBezTo>
                      <a:cubicBezTo>
                        <a:pt x="962" y="478"/>
                        <a:pt x="813" y="29"/>
                        <a:pt x="455" y="2"/>
                      </a:cubicBezTo>
                      <a:cubicBezTo>
                        <a:pt x="445" y="1"/>
                        <a:pt x="436" y="1"/>
                        <a:pt x="42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2"/>
                <p:cNvSpPr/>
                <p:nvPr/>
              </p:nvSpPr>
              <p:spPr>
                <a:xfrm>
                  <a:off x="3621025" y="2032675"/>
                  <a:ext cx="24050" cy="2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" h="814" extrusionOk="0">
                      <a:moveTo>
                        <a:pt x="426" y="0"/>
                      </a:moveTo>
                      <a:cubicBezTo>
                        <a:pt x="216" y="0"/>
                        <a:pt x="35" y="162"/>
                        <a:pt x="21" y="374"/>
                      </a:cubicBezTo>
                      <a:cubicBezTo>
                        <a:pt x="1" y="631"/>
                        <a:pt x="208" y="813"/>
                        <a:pt x="428" y="813"/>
                      </a:cubicBezTo>
                      <a:cubicBezTo>
                        <a:pt x="517" y="813"/>
                        <a:pt x="609" y="783"/>
                        <a:pt x="689" y="715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5" y="1"/>
                        <a:pt x="436" y="0"/>
                        <a:pt x="42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2"/>
                <p:cNvSpPr/>
                <p:nvPr/>
              </p:nvSpPr>
              <p:spPr>
                <a:xfrm>
                  <a:off x="3658350" y="2066650"/>
                  <a:ext cx="24025" cy="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" h="813" extrusionOk="0">
                      <a:moveTo>
                        <a:pt x="422" y="0"/>
                      </a:moveTo>
                      <a:cubicBezTo>
                        <a:pt x="211" y="0"/>
                        <a:pt x="35" y="163"/>
                        <a:pt x="18" y="375"/>
                      </a:cubicBezTo>
                      <a:cubicBezTo>
                        <a:pt x="0" y="630"/>
                        <a:pt x="206" y="812"/>
                        <a:pt x="425" y="812"/>
                      </a:cubicBezTo>
                      <a:cubicBezTo>
                        <a:pt x="515" y="812"/>
                        <a:pt x="607" y="782"/>
                        <a:pt x="686" y="713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3" y="1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2"/>
                <p:cNvSpPr/>
                <p:nvPr/>
              </p:nvSpPr>
              <p:spPr>
                <a:xfrm>
                  <a:off x="3709300" y="2028575"/>
                  <a:ext cx="24075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" h="812" extrusionOk="0">
                      <a:moveTo>
                        <a:pt x="422" y="0"/>
                      </a:moveTo>
                      <a:cubicBezTo>
                        <a:pt x="213" y="0"/>
                        <a:pt x="37" y="163"/>
                        <a:pt x="20" y="375"/>
                      </a:cubicBezTo>
                      <a:cubicBezTo>
                        <a:pt x="0" y="630"/>
                        <a:pt x="206" y="811"/>
                        <a:pt x="426" y="811"/>
                      </a:cubicBezTo>
                      <a:cubicBezTo>
                        <a:pt x="516" y="811"/>
                        <a:pt x="608" y="781"/>
                        <a:pt x="688" y="712"/>
                      </a:cubicBezTo>
                      <a:cubicBezTo>
                        <a:pt x="963" y="478"/>
                        <a:pt x="814" y="29"/>
                        <a:pt x="454" y="1"/>
                      </a:cubicBezTo>
                      <a:cubicBezTo>
                        <a:pt x="443" y="0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2"/>
                <p:cNvSpPr/>
                <p:nvPr/>
              </p:nvSpPr>
              <p:spPr>
                <a:xfrm>
                  <a:off x="3574600" y="2079275"/>
                  <a:ext cx="13225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" h="446" extrusionOk="0">
                      <a:moveTo>
                        <a:pt x="235" y="0"/>
                      </a:moveTo>
                      <a:cubicBezTo>
                        <a:pt x="119" y="0"/>
                        <a:pt x="19" y="89"/>
                        <a:pt x="12" y="208"/>
                      </a:cubicBezTo>
                      <a:cubicBezTo>
                        <a:pt x="1" y="347"/>
                        <a:pt x="113" y="446"/>
                        <a:pt x="233" y="446"/>
                      </a:cubicBezTo>
                      <a:cubicBezTo>
                        <a:pt x="282" y="446"/>
                        <a:pt x="333" y="429"/>
                        <a:pt x="377" y="392"/>
                      </a:cubicBezTo>
                      <a:cubicBezTo>
                        <a:pt x="529" y="263"/>
                        <a:pt x="448" y="16"/>
                        <a:pt x="249" y="1"/>
                      </a:cubicBezTo>
                      <a:cubicBezTo>
                        <a:pt x="244" y="0"/>
                        <a:pt x="239" y="0"/>
                        <a:pt x="23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p2"/>
                <p:cNvSpPr/>
                <p:nvPr/>
              </p:nvSpPr>
              <p:spPr>
                <a:xfrm>
                  <a:off x="3703525" y="2087775"/>
                  <a:ext cx="13150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" h="446" extrusionOk="0">
                      <a:moveTo>
                        <a:pt x="230" y="0"/>
                      </a:moveTo>
                      <a:cubicBezTo>
                        <a:pt x="117" y="0"/>
                        <a:pt x="19" y="88"/>
                        <a:pt x="11" y="205"/>
                      </a:cubicBezTo>
                      <a:cubicBezTo>
                        <a:pt x="1" y="345"/>
                        <a:pt x="114" y="446"/>
                        <a:pt x="234" y="446"/>
                      </a:cubicBezTo>
                      <a:cubicBezTo>
                        <a:pt x="283" y="446"/>
                        <a:pt x="333" y="429"/>
                        <a:pt x="377" y="392"/>
                      </a:cubicBezTo>
                      <a:cubicBezTo>
                        <a:pt x="526" y="261"/>
                        <a:pt x="448" y="16"/>
                        <a:pt x="248" y="1"/>
                      </a:cubicBezTo>
                      <a:cubicBezTo>
                        <a:pt x="242" y="1"/>
                        <a:pt x="236" y="0"/>
                        <a:pt x="23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2"/>
                <p:cNvSpPr/>
                <p:nvPr/>
              </p:nvSpPr>
              <p:spPr>
                <a:xfrm>
                  <a:off x="3621975" y="2068625"/>
                  <a:ext cx="8600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289" extrusionOk="0">
                      <a:moveTo>
                        <a:pt x="154" y="0"/>
                      </a:moveTo>
                      <a:cubicBezTo>
                        <a:pt x="78" y="0"/>
                        <a:pt x="15" y="57"/>
                        <a:pt x="8" y="134"/>
                      </a:cubicBezTo>
                      <a:cubicBezTo>
                        <a:pt x="1" y="224"/>
                        <a:pt x="75" y="289"/>
                        <a:pt x="152" y="289"/>
                      </a:cubicBezTo>
                      <a:cubicBezTo>
                        <a:pt x="184" y="289"/>
                        <a:pt x="217" y="278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61" y="0"/>
                        <a:pt x="158" y="0"/>
                        <a:pt x="1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2"/>
                <p:cNvSpPr/>
                <p:nvPr/>
              </p:nvSpPr>
              <p:spPr>
                <a:xfrm>
                  <a:off x="3599975" y="2026950"/>
                  <a:ext cx="8600" cy="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288" extrusionOk="0">
                      <a:moveTo>
                        <a:pt x="148" y="0"/>
                      </a:moveTo>
                      <a:cubicBezTo>
                        <a:pt x="73" y="0"/>
                        <a:pt x="13" y="58"/>
                        <a:pt x="8" y="134"/>
                      </a:cubicBezTo>
                      <a:cubicBezTo>
                        <a:pt x="1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11"/>
                        <a:pt x="162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2"/>
                <p:cNvSpPr/>
                <p:nvPr/>
              </p:nvSpPr>
              <p:spPr>
                <a:xfrm>
                  <a:off x="3569525" y="2054000"/>
                  <a:ext cx="860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291" extrusionOk="0">
                      <a:moveTo>
                        <a:pt x="152" y="0"/>
                      </a:moveTo>
                      <a:cubicBezTo>
                        <a:pt x="78" y="0"/>
                        <a:pt x="13" y="57"/>
                        <a:pt x="8" y="134"/>
                      </a:cubicBezTo>
                      <a:cubicBezTo>
                        <a:pt x="1" y="226"/>
                        <a:pt x="74" y="290"/>
                        <a:pt x="152" y="290"/>
                      </a:cubicBezTo>
                      <a:cubicBezTo>
                        <a:pt x="184" y="290"/>
                        <a:pt x="216" y="279"/>
                        <a:pt x="245" y="255"/>
                      </a:cubicBezTo>
                      <a:cubicBezTo>
                        <a:pt x="343" y="170"/>
                        <a:pt x="290" y="11"/>
                        <a:pt x="162" y="1"/>
                      </a:cubicBezTo>
                      <a:cubicBezTo>
                        <a:pt x="158" y="0"/>
                        <a:pt x="155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2"/>
                <p:cNvSpPr/>
                <p:nvPr/>
              </p:nvSpPr>
              <p:spPr>
                <a:xfrm>
                  <a:off x="3649675" y="2089675"/>
                  <a:ext cx="49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8" extrusionOk="0">
                      <a:moveTo>
                        <a:pt x="90" y="1"/>
                      </a:moveTo>
                      <a:cubicBezTo>
                        <a:pt x="47" y="1"/>
                        <a:pt x="9" y="33"/>
                        <a:pt x="4" y="79"/>
                      </a:cubicBezTo>
                      <a:cubicBezTo>
                        <a:pt x="1" y="131"/>
                        <a:pt x="43" y="167"/>
                        <a:pt x="88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3" y="1"/>
                        <a:pt x="92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2"/>
                <p:cNvSpPr/>
                <p:nvPr/>
              </p:nvSpPr>
              <p:spPr>
                <a:xfrm>
                  <a:off x="3603225" y="2054325"/>
                  <a:ext cx="49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7" extrusionOk="0">
                      <a:moveTo>
                        <a:pt x="90" y="0"/>
                      </a:moveTo>
                      <a:cubicBezTo>
                        <a:pt x="44" y="0"/>
                        <a:pt x="6" y="34"/>
                        <a:pt x="4" y="78"/>
                      </a:cubicBezTo>
                      <a:cubicBezTo>
                        <a:pt x="0" y="130"/>
                        <a:pt x="42" y="167"/>
                        <a:pt x="87" y="167"/>
                      </a:cubicBezTo>
                      <a:cubicBezTo>
                        <a:pt x="105" y="167"/>
                        <a:pt x="124" y="160"/>
                        <a:pt x="140" y="146"/>
                      </a:cubicBezTo>
                      <a:cubicBezTo>
                        <a:pt x="198" y="99"/>
                        <a:pt x="168" y="8"/>
                        <a:pt x="95" y="0"/>
                      </a:cubicBezTo>
                      <a:cubicBezTo>
                        <a:pt x="93" y="0"/>
                        <a:pt x="91" y="0"/>
                        <a:pt x="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2"/>
                <p:cNvSpPr/>
                <p:nvPr/>
              </p:nvSpPr>
              <p:spPr>
                <a:xfrm>
                  <a:off x="3722950" y="2079650"/>
                  <a:ext cx="860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290" extrusionOk="0">
                      <a:moveTo>
                        <a:pt x="159" y="1"/>
                      </a:moveTo>
                      <a:cubicBezTo>
                        <a:pt x="150" y="1"/>
                        <a:pt x="141" y="2"/>
                        <a:pt x="132" y="3"/>
                      </a:cubicBezTo>
                      <a:cubicBezTo>
                        <a:pt x="54" y="16"/>
                        <a:pt x="1" y="92"/>
                        <a:pt x="16" y="170"/>
                      </a:cubicBezTo>
                      <a:cubicBezTo>
                        <a:pt x="28" y="246"/>
                        <a:pt x="92" y="289"/>
                        <a:pt x="158" y="289"/>
                      </a:cubicBezTo>
                      <a:cubicBezTo>
                        <a:pt x="201" y="289"/>
                        <a:pt x="246" y="270"/>
                        <a:pt x="276" y="228"/>
                      </a:cubicBezTo>
                      <a:cubicBezTo>
                        <a:pt x="344" y="130"/>
                        <a:pt x="270" y="1"/>
                        <a:pt x="1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2"/>
                <p:cNvSpPr/>
                <p:nvPr/>
              </p:nvSpPr>
              <p:spPr>
                <a:xfrm>
                  <a:off x="3691325" y="2044725"/>
                  <a:ext cx="852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289" extrusionOk="0">
                      <a:moveTo>
                        <a:pt x="158" y="1"/>
                      </a:moveTo>
                      <a:cubicBezTo>
                        <a:pt x="149" y="1"/>
                        <a:pt x="140" y="2"/>
                        <a:pt x="131" y="3"/>
                      </a:cubicBezTo>
                      <a:cubicBezTo>
                        <a:pt x="50" y="16"/>
                        <a:pt x="0" y="92"/>
                        <a:pt x="13" y="170"/>
                      </a:cubicBezTo>
                      <a:cubicBezTo>
                        <a:pt x="26" y="245"/>
                        <a:pt x="91" y="288"/>
                        <a:pt x="156" y="288"/>
                      </a:cubicBezTo>
                      <a:cubicBezTo>
                        <a:pt x="199" y="288"/>
                        <a:pt x="243" y="269"/>
                        <a:pt x="272" y="228"/>
                      </a:cubicBezTo>
                      <a:cubicBezTo>
                        <a:pt x="340" y="130"/>
                        <a:pt x="269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2"/>
                <p:cNvSpPr/>
                <p:nvPr/>
              </p:nvSpPr>
              <p:spPr>
                <a:xfrm>
                  <a:off x="3700950" y="2070875"/>
                  <a:ext cx="495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168" extrusionOk="0">
                      <a:moveTo>
                        <a:pt x="91" y="0"/>
                      </a:moveTo>
                      <a:cubicBezTo>
                        <a:pt x="86" y="0"/>
                        <a:pt x="82" y="0"/>
                        <a:pt x="77" y="1"/>
                      </a:cubicBezTo>
                      <a:cubicBezTo>
                        <a:pt x="31" y="11"/>
                        <a:pt x="1" y="54"/>
                        <a:pt x="8" y="100"/>
                      </a:cubicBezTo>
                      <a:cubicBezTo>
                        <a:pt x="16" y="142"/>
                        <a:pt x="54" y="167"/>
                        <a:pt x="92" y="167"/>
                      </a:cubicBezTo>
                      <a:cubicBezTo>
                        <a:pt x="116" y="167"/>
                        <a:pt x="141" y="157"/>
                        <a:pt x="157" y="132"/>
                      </a:cubicBezTo>
                      <a:cubicBezTo>
                        <a:pt x="197" y="76"/>
                        <a:pt x="156" y="0"/>
                        <a:pt x="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2"/>
                <p:cNvSpPr/>
                <p:nvPr/>
              </p:nvSpPr>
              <p:spPr>
                <a:xfrm>
                  <a:off x="3338275" y="1884350"/>
                  <a:ext cx="860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291" extrusionOk="0">
                      <a:moveTo>
                        <a:pt x="158" y="1"/>
                      </a:moveTo>
                      <a:cubicBezTo>
                        <a:pt x="150" y="1"/>
                        <a:pt x="141" y="2"/>
                        <a:pt x="132" y="3"/>
                      </a:cubicBezTo>
                      <a:cubicBezTo>
                        <a:pt x="54" y="19"/>
                        <a:pt x="1" y="92"/>
                        <a:pt x="14" y="170"/>
                      </a:cubicBezTo>
                      <a:cubicBezTo>
                        <a:pt x="27" y="247"/>
                        <a:pt x="91" y="290"/>
                        <a:pt x="156" y="290"/>
                      </a:cubicBezTo>
                      <a:cubicBezTo>
                        <a:pt x="200" y="290"/>
                        <a:pt x="244" y="270"/>
                        <a:pt x="273" y="228"/>
                      </a:cubicBezTo>
                      <a:cubicBezTo>
                        <a:pt x="344" y="132"/>
                        <a:pt x="270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2"/>
                <p:cNvSpPr/>
                <p:nvPr/>
              </p:nvSpPr>
              <p:spPr>
                <a:xfrm>
                  <a:off x="3370375" y="1928050"/>
                  <a:ext cx="8600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289" extrusionOk="0">
                      <a:moveTo>
                        <a:pt x="158" y="0"/>
                      </a:moveTo>
                      <a:cubicBezTo>
                        <a:pt x="150" y="0"/>
                        <a:pt x="141" y="1"/>
                        <a:pt x="132" y="3"/>
                      </a:cubicBezTo>
                      <a:cubicBezTo>
                        <a:pt x="53" y="15"/>
                        <a:pt x="0" y="91"/>
                        <a:pt x="16" y="169"/>
                      </a:cubicBezTo>
                      <a:cubicBezTo>
                        <a:pt x="29" y="245"/>
                        <a:pt x="94" y="289"/>
                        <a:pt x="159" y="289"/>
                      </a:cubicBezTo>
                      <a:cubicBezTo>
                        <a:pt x="202" y="289"/>
                        <a:pt x="246" y="270"/>
                        <a:pt x="275" y="227"/>
                      </a:cubicBezTo>
                      <a:cubicBezTo>
                        <a:pt x="343" y="129"/>
                        <a:pt x="270" y="0"/>
                        <a:pt x="1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2"/>
                <p:cNvSpPr/>
                <p:nvPr/>
              </p:nvSpPr>
              <p:spPr>
                <a:xfrm>
                  <a:off x="3350075" y="1907325"/>
                  <a:ext cx="500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" h="167" extrusionOk="0">
                      <a:moveTo>
                        <a:pt x="91" y="1"/>
                      </a:moveTo>
                      <a:cubicBezTo>
                        <a:pt x="86" y="1"/>
                        <a:pt x="81" y="1"/>
                        <a:pt x="76" y="2"/>
                      </a:cubicBezTo>
                      <a:cubicBezTo>
                        <a:pt x="31" y="10"/>
                        <a:pt x="0" y="53"/>
                        <a:pt x="8" y="98"/>
                      </a:cubicBezTo>
                      <a:cubicBezTo>
                        <a:pt x="16" y="142"/>
                        <a:pt x="53" y="167"/>
                        <a:pt x="91" y="167"/>
                      </a:cubicBezTo>
                      <a:cubicBezTo>
                        <a:pt x="116" y="167"/>
                        <a:pt x="142" y="155"/>
                        <a:pt x="159" y="131"/>
                      </a:cubicBezTo>
                      <a:cubicBezTo>
                        <a:pt x="199" y="75"/>
                        <a:pt x="156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2"/>
                <p:cNvSpPr/>
                <p:nvPr/>
              </p:nvSpPr>
              <p:spPr>
                <a:xfrm>
                  <a:off x="3358325" y="1880300"/>
                  <a:ext cx="495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168" extrusionOk="0">
                      <a:moveTo>
                        <a:pt x="89" y="0"/>
                      </a:moveTo>
                      <a:cubicBezTo>
                        <a:pt x="84" y="0"/>
                        <a:pt x="79" y="1"/>
                        <a:pt x="74" y="1"/>
                      </a:cubicBezTo>
                      <a:cubicBezTo>
                        <a:pt x="31" y="9"/>
                        <a:pt x="1" y="52"/>
                        <a:pt x="8" y="97"/>
                      </a:cubicBezTo>
                      <a:cubicBezTo>
                        <a:pt x="14" y="142"/>
                        <a:pt x="52" y="167"/>
                        <a:pt x="90" y="167"/>
                      </a:cubicBezTo>
                      <a:cubicBezTo>
                        <a:pt x="115" y="167"/>
                        <a:pt x="140" y="156"/>
                        <a:pt x="157" y="133"/>
                      </a:cubicBezTo>
                      <a:cubicBezTo>
                        <a:pt x="197" y="76"/>
                        <a:pt x="156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2"/>
                <p:cNvSpPr/>
                <p:nvPr/>
              </p:nvSpPr>
              <p:spPr>
                <a:xfrm>
                  <a:off x="3675350" y="2047825"/>
                  <a:ext cx="495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167" extrusionOk="0">
                      <a:moveTo>
                        <a:pt x="87" y="0"/>
                      </a:moveTo>
                      <a:cubicBezTo>
                        <a:pt x="44" y="0"/>
                        <a:pt x="6" y="32"/>
                        <a:pt x="4" y="79"/>
                      </a:cubicBezTo>
                      <a:cubicBezTo>
                        <a:pt x="0" y="130"/>
                        <a:pt x="42" y="167"/>
                        <a:pt x="86" y="167"/>
                      </a:cubicBezTo>
                      <a:cubicBezTo>
                        <a:pt x="105" y="167"/>
                        <a:pt x="124" y="161"/>
                        <a:pt x="140" y="147"/>
                      </a:cubicBezTo>
                      <a:cubicBezTo>
                        <a:pt x="198" y="99"/>
                        <a:pt x="168" y="5"/>
                        <a:pt x="92" y="0"/>
                      </a:cubicBezTo>
                      <a:cubicBezTo>
                        <a:pt x="90" y="0"/>
                        <a:pt x="89" y="0"/>
                        <a:pt x="8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337;p2"/>
                <p:cNvSpPr/>
                <p:nvPr/>
              </p:nvSpPr>
              <p:spPr>
                <a:xfrm>
                  <a:off x="3486375" y="2029900"/>
                  <a:ext cx="24100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" h="812" extrusionOk="0">
                      <a:moveTo>
                        <a:pt x="424" y="0"/>
                      </a:moveTo>
                      <a:cubicBezTo>
                        <a:pt x="214" y="0"/>
                        <a:pt x="37" y="163"/>
                        <a:pt x="20" y="375"/>
                      </a:cubicBezTo>
                      <a:cubicBezTo>
                        <a:pt x="1" y="630"/>
                        <a:pt x="208" y="811"/>
                        <a:pt x="427" y="811"/>
                      </a:cubicBezTo>
                      <a:cubicBezTo>
                        <a:pt x="517" y="811"/>
                        <a:pt x="609" y="781"/>
                        <a:pt x="689" y="712"/>
                      </a:cubicBezTo>
                      <a:cubicBezTo>
                        <a:pt x="963" y="478"/>
                        <a:pt x="815" y="29"/>
                        <a:pt x="457" y="1"/>
                      </a:cubicBezTo>
                      <a:cubicBezTo>
                        <a:pt x="446" y="0"/>
                        <a:pt x="435" y="0"/>
                        <a:pt x="42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2"/>
                <p:cNvSpPr/>
                <p:nvPr/>
              </p:nvSpPr>
              <p:spPr>
                <a:xfrm>
                  <a:off x="3439950" y="2076425"/>
                  <a:ext cx="13275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" h="448" extrusionOk="0">
                      <a:moveTo>
                        <a:pt x="237" y="1"/>
                      </a:moveTo>
                      <a:cubicBezTo>
                        <a:pt x="119" y="1"/>
                        <a:pt x="21" y="89"/>
                        <a:pt x="11" y="208"/>
                      </a:cubicBezTo>
                      <a:cubicBezTo>
                        <a:pt x="1" y="347"/>
                        <a:pt x="114" y="447"/>
                        <a:pt x="235" y="447"/>
                      </a:cubicBezTo>
                      <a:cubicBezTo>
                        <a:pt x="284" y="447"/>
                        <a:pt x="335" y="430"/>
                        <a:pt x="380" y="392"/>
                      </a:cubicBezTo>
                      <a:cubicBezTo>
                        <a:pt x="531" y="264"/>
                        <a:pt x="448" y="16"/>
                        <a:pt x="251" y="1"/>
                      </a:cubicBezTo>
                      <a:cubicBezTo>
                        <a:pt x="246" y="1"/>
                        <a:pt x="241" y="1"/>
                        <a:pt x="23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339;p2"/>
                <p:cNvSpPr/>
                <p:nvPr/>
              </p:nvSpPr>
              <p:spPr>
                <a:xfrm>
                  <a:off x="3487375" y="2065825"/>
                  <a:ext cx="8600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" h="289" extrusionOk="0">
                      <a:moveTo>
                        <a:pt x="149" y="1"/>
                      </a:moveTo>
                      <a:cubicBezTo>
                        <a:pt x="76" y="1"/>
                        <a:pt x="13" y="59"/>
                        <a:pt x="8" y="133"/>
                      </a:cubicBezTo>
                      <a:cubicBezTo>
                        <a:pt x="1" y="224"/>
                        <a:pt x="74" y="289"/>
                        <a:pt x="152" y="289"/>
                      </a:cubicBezTo>
                      <a:cubicBezTo>
                        <a:pt x="184" y="289"/>
                        <a:pt x="217" y="278"/>
                        <a:pt x="245" y="254"/>
                      </a:cubicBezTo>
                      <a:cubicBezTo>
                        <a:pt x="344" y="171"/>
                        <a:pt x="291" y="9"/>
                        <a:pt x="162" y="2"/>
                      </a:cubicBezTo>
                      <a:cubicBezTo>
                        <a:pt x="158" y="1"/>
                        <a:pt x="153" y="1"/>
                        <a:pt x="14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340;p2"/>
                <p:cNvSpPr/>
                <p:nvPr/>
              </p:nvSpPr>
              <p:spPr>
                <a:xfrm>
                  <a:off x="3465375" y="2024175"/>
                  <a:ext cx="8525" cy="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288" extrusionOk="0">
                      <a:moveTo>
                        <a:pt x="148" y="0"/>
                      </a:moveTo>
                      <a:cubicBezTo>
                        <a:pt x="74" y="0"/>
                        <a:pt x="13" y="58"/>
                        <a:pt x="6" y="132"/>
                      </a:cubicBezTo>
                      <a:cubicBezTo>
                        <a:pt x="0" y="223"/>
                        <a:pt x="74" y="288"/>
                        <a:pt x="152" y="288"/>
                      </a:cubicBezTo>
                      <a:cubicBezTo>
                        <a:pt x="184" y="288"/>
                        <a:pt x="217" y="277"/>
                        <a:pt x="245" y="253"/>
                      </a:cubicBezTo>
                      <a:cubicBezTo>
                        <a:pt x="341" y="170"/>
                        <a:pt x="288" y="8"/>
                        <a:pt x="162" y="1"/>
                      </a:cubicBezTo>
                      <a:cubicBezTo>
                        <a:pt x="157" y="0"/>
                        <a:pt x="153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2"/>
                <p:cNvSpPr/>
                <p:nvPr/>
              </p:nvSpPr>
              <p:spPr>
                <a:xfrm>
                  <a:off x="3434925" y="2051150"/>
                  <a:ext cx="852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291" extrusionOk="0">
                      <a:moveTo>
                        <a:pt x="153" y="1"/>
                      </a:moveTo>
                      <a:cubicBezTo>
                        <a:pt x="76" y="1"/>
                        <a:pt x="13" y="60"/>
                        <a:pt x="6" y="135"/>
                      </a:cubicBezTo>
                      <a:cubicBezTo>
                        <a:pt x="0" y="226"/>
                        <a:pt x="74" y="291"/>
                        <a:pt x="152" y="291"/>
                      </a:cubicBezTo>
                      <a:cubicBezTo>
                        <a:pt x="184" y="291"/>
                        <a:pt x="217" y="280"/>
                        <a:pt x="245" y="256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9" y="1"/>
                        <a:pt x="156" y="1"/>
                        <a:pt x="1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342;p2"/>
                <p:cNvSpPr/>
                <p:nvPr/>
              </p:nvSpPr>
              <p:spPr>
                <a:xfrm>
                  <a:off x="3515100" y="2086900"/>
                  <a:ext cx="495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167" extrusionOk="0">
                      <a:moveTo>
                        <a:pt x="83" y="0"/>
                      </a:moveTo>
                      <a:cubicBezTo>
                        <a:pt x="41" y="0"/>
                        <a:pt x="6" y="34"/>
                        <a:pt x="4" y="77"/>
                      </a:cubicBezTo>
                      <a:cubicBezTo>
                        <a:pt x="0" y="129"/>
                        <a:pt x="43" y="167"/>
                        <a:pt x="88" y="167"/>
                      </a:cubicBezTo>
                      <a:cubicBezTo>
                        <a:pt x="106" y="167"/>
                        <a:pt x="124" y="161"/>
                        <a:pt x="140" y="147"/>
                      </a:cubicBezTo>
                      <a:cubicBezTo>
                        <a:pt x="198" y="97"/>
                        <a:pt x="168" y="6"/>
                        <a:pt x="92" y="1"/>
                      </a:cubicBezTo>
                      <a:cubicBezTo>
                        <a:pt x="89" y="1"/>
                        <a:pt x="86" y="0"/>
                        <a:pt x="8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343;p2"/>
                <p:cNvSpPr/>
                <p:nvPr/>
              </p:nvSpPr>
              <p:spPr>
                <a:xfrm>
                  <a:off x="3468625" y="2051525"/>
                  <a:ext cx="49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168" extrusionOk="0">
                      <a:moveTo>
                        <a:pt x="84" y="1"/>
                      </a:moveTo>
                      <a:cubicBezTo>
                        <a:pt x="42" y="1"/>
                        <a:pt x="7" y="34"/>
                        <a:pt x="4" y="77"/>
                      </a:cubicBezTo>
                      <a:cubicBezTo>
                        <a:pt x="1" y="131"/>
                        <a:pt x="43" y="168"/>
                        <a:pt x="87" y="168"/>
                      </a:cubicBezTo>
                      <a:cubicBezTo>
                        <a:pt x="106" y="168"/>
                        <a:pt x="124" y="161"/>
                        <a:pt x="140" y="147"/>
                      </a:cubicBezTo>
                      <a:cubicBezTo>
                        <a:pt x="196" y="97"/>
                        <a:pt x="166" y="6"/>
                        <a:pt x="92" y="1"/>
                      </a:cubicBezTo>
                      <a:cubicBezTo>
                        <a:pt x="90" y="1"/>
                        <a:pt x="87" y="1"/>
                        <a:pt x="8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344;p2"/>
                <p:cNvSpPr/>
                <p:nvPr/>
              </p:nvSpPr>
              <p:spPr>
                <a:xfrm>
                  <a:off x="3540700" y="2045050"/>
                  <a:ext cx="4950" cy="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166" extrusionOk="0">
                      <a:moveTo>
                        <a:pt x="86" y="0"/>
                      </a:moveTo>
                      <a:cubicBezTo>
                        <a:pt x="44" y="0"/>
                        <a:pt x="8" y="34"/>
                        <a:pt x="6" y="76"/>
                      </a:cubicBezTo>
                      <a:cubicBezTo>
                        <a:pt x="1" y="128"/>
                        <a:pt x="43" y="166"/>
                        <a:pt x="88" y="166"/>
                      </a:cubicBezTo>
                      <a:cubicBezTo>
                        <a:pt x="107" y="166"/>
                        <a:pt x="126" y="159"/>
                        <a:pt x="142" y="144"/>
                      </a:cubicBezTo>
                      <a:cubicBezTo>
                        <a:pt x="198" y="96"/>
                        <a:pt x="167" y="6"/>
                        <a:pt x="94" y="0"/>
                      </a:cubicBezTo>
                      <a:cubicBezTo>
                        <a:pt x="91" y="0"/>
                        <a:pt x="88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2"/>
                <p:cNvSpPr/>
                <p:nvPr/>
              </p:nvSpPr>
              <p:spPr>
                <a:xfrm>
                  <a:off x="3395575" y="1961325"/>
                  <a:ext cx="13100" cy="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441" extrusionOk="0">
                      <a:moveTo>
                        <a:pt x="230" y="0"/>
                      </a:moveTo>
                      <a:cubicBezTo>
                        <a:pt x="116" y="0"/>
                        <a:pt x="18" y="88"/>
                        <a:pt x="11" y="205"/>
                      </a:cubicBezTo>
                      <a:cubicBezTo>
                        <a:pt x="0" y="343"/>
                        <a:pt x="112" y="441"/>
                        <a:pt x="231" y="441"/>
                      </a:cubicBezTo>
                      <a:cubicBezTo>
                        <a:pt x="281" y="441"/>
                        <a:pt x="331" y="424"/>
                        <a:pt x="374" y="387"/>
                      </a:cubicBezTo>
                      <a:cubicBezTo>
                        <a:pt x="523" y="260"/>
                        <a:pt x="442" y="16"/>
                        <a:pt x="248" y="1"/>
                      </a:cubicBezTo>
                      <a:cubicBezTo>
                        <a:pt x="242" y="0"/>
                        <a:pt x="236" y="0"/>
                        <a:pt x="23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346;p2"/>
                <p:cNvSpPr/>
                <p:nvPr/>
              </p:nvSpPr>
              <p:spPr>
                <a:xfrm>
                  <a:off x="3406750" y="1976950"/>
                  <a:ext cx="852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" h="289" extrusionOk="0">
                      <a:moveTo>
                        <a:pt x="148" y="0"/>
                      </a:moveTo>
                      <a:cubicBezTo>
                        <a:pt x="74" y="0"/>
                        <a:pt x="13" y="59"/>
                        <a:pt x="5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2" y="288"/>
                        <a:pt x="215" y="277"/>
                        <a:pt x="242" y="253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7" y="1"/>
                        <a:pt x="153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347;p2"/>
                <p:cNvSpPr/>
                <p:nvPr/>
              </p:nvSpPr>
              <p:spPr>
                <a:xfrm>
                  <a:off x="3384700" y="1935275"/>
                  <a:ext cx="85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" h="289" extrusionOk="0">
                      <a:moveTo>
                        <a:pt x="148" y="1"/>
                      </a:moveTo>
                      <a:cubicBezTo>
                        <a:pt x="75" y="1"/>
                        <a:pt x="12" y="59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8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1"/>
                        <a:pt x="152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2"/>
                <p:cNvSpPr/>
                <p:nvPr/>
              </p:nvSpPr>
              <p:spPr>
                <a:xfrm>
                  <a:off x="3354250" y="1962325"/>
                  <a:ext cx="85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" h="289" extrusionOk="0">
                      <a:moveTo>
                        <a:pt x="148" y="0"/>
                      </a:moveTo>
                      <a:cubicBezTo>
                        <a:pt x="75" y="0"/>
                        <a:pt x="12" y="59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9"/>
                        <a:pt x="161" y="1"/>
                      </a:cubicBezTo>
                      <a:cubicBezTo>
                        <a:pt x="157" y="1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349;p2"/>
                <p:cNvSpPr/>
                <p:nvPr/>
              </p:nvSpPr>
              <p:spPr>
                <a:xfrm>
                  <a:off x="3434400" y="1998000"/>
                  <a:ext cx="49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8" extrusionOk="0">
                      <a:moveTo>
                        <a:pt x="86" y="1"/>
                      </a:moveTo>
                      <a:cubicBezTo>
                        <a:pt x="44" y="1"/>
                        <a:pt x="9" y="35"/>
                        <a:pt x="4" y="77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8"/>
                      </a:cubicBezTo>
                      <a:cubicBezTo>
                        <a:pt x="198" y="100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350;p2"/>
                <p:cNvSpPr/>
                <p:nvPr/>
              </p:nvSpPr>
              <p:spPr>
                <a:xfrm>
                  <a:off x="3387925" y="1962650"/>
                  <a:ext cx="49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8" extrusionOk="0">
                      <a:moveTo>
                        <a:pt x="90" y="1"/>
                      </a:moveTo>
                      <a:cubicBezTo>
                        <a:pt x="44" y="1"/>
                        <a:pt x="7" y="33"/>
                        <a:pt x="4" y="76"/>
                      </a:cubicBezTo>
                      <a:cubicBezTo>
                        <a:pt x="1" y="130"/>
                        <a:pt x="43" y="167"/>
                        <a:pt x="88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9" y="99"/>
                        <a:pt x="168" y="6"/>
                        <a:pt x="95" y="1"/>
                      </a:cubicBezTo>
                      <a:cubicBezTo>
                        <a:pt x="94" y="1"/>
                        <a:pt x="92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2"/>
                <p:cNvSpPr/>
                <p:nvPr/>
              </p:nvSpPr>
              <p:spPr>
                <a:xfrm>
                  <a:off x="3375700" y="2006450"/>
                  <a:ext cx="49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167" extrusionOk="0">
                      <a:moveTo>
                        <a:pt x="86" y="1"/>
                      </a:moveTo>
                      <a:cubicBezTo>
                        <a:pt x="45" y="1"/>
                        <a:pt x="9" y="34"/>
                        <a:pt x="4" y="77"/>
                      </a:cubicBezTo>
                      <a:cubicBezTo>
                        <a:pt x="1" y="129"/>
                        <a:pt x="42" y="166"/>
                        <a:pt x="88" y="166"/>
                      </a:cubicBezTo>
                      <a:cubicBezTo>
                        <a:pt x="107" y="166"/>
                        <a:pt x="126" y="160"/>
                        <a:pt x="143" y="145"/>
                      </a:cubicBezTo>
                      <a:cubicBezTo>
                        <a:pt x="198" y="97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352;p2"/>
                <p:cNvSpPr/>
                <p:nvPr/>
              </p:nvSpPr>
              <p:spPr>
                <a:xfrm>
                  <a:off x="3416925" y="1974275"/>
                  <a:ext cx="26800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" h="811" extrusionOk="0">
                      <a:moveTo>
                        <a:pt x="535" y="1"/>
                      </a:moveTo>
                      <a:cubicBezTo>
                        <a:pt x="419" y="1"/>
                        <a:pt x="304" y="50"/>
                        <a:pt x="224" y="146"/>
                      </a:cubicBezTo>
                      <a:cubicBezTo>
                        <a:pt x="0" y="413"/>
                        <a:pt x="193" y="811"/>
                        <a:pt x="530" y="811"/>
                      </a:cubicBezTo>
                      <a:cubicBezTo>
                        <a:pt x="543" y="811"/>
                        <a:pt x="556" y="810"/>
                        <a:pt x="569" y="809"/>
                      </a:cubicBezTo>
                      <a:cubicBezTo>
                        <a:pt x="930" y="779"/>
                        <a:pt x="1071" y="328"/>
                        <a:pt x="796" y="96"/>
                      </a:cubicBezTo>
                      <a:cubicBezTo>
                        <a:pt x="719" y="32"/>
                        <a:pt x="627" y="1"/>
                        <a:pt x="53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2"/>
                <p:cNvSpPr/>
                <p:nvPr/>
              </p:nvSpPr>
              <p:spPr>
                <a:xfrm>
                  <a:off x="3559975" y="2014000"/>
                  <a:ext cx="26775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811" extrusionOk="0">
                      <a:moveTo>
                        <a:pt x="534" y="1"/>
                      </a:moveTo>
                      <a:cubicBezTo>
                        <a:pt x="418" y="1"/>
                        <a:pt x="304" y="50"/>
                        <a:pt x="223" y="146"/>
                      </a:cubicBezTo>
                      <a:cubicBezTo>
                        <a:pt x="0" y="413"/>
                        <a:pt x="193" y="811"/>
                        <a:pt x="529" y="811"/>
                      </a:cubicBezTo>
                      <a:cubicBezTo>
                        <a:pt x="542" y="811"/>
                        <a:pt x="555" y="810"/>
                        <a:pt x="569" y="809"/>
                      </a:cubicBezTo>
                      <a:cubicBezTo>
                        <a:pt x="927" y="779"/>
                        <a:pt x="1071" y="327"/>
                        <a:pt x="793" y="95"/>
                      </a:cubicBezTo>
                      <a:cubicBezTo>
                        <a:pt x="717" y="32"/>
                        <a:pt x="625" y="1"/>
                        <a:pt x="53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2"/>
                <p:cNvSpPr/>
                <p:nvPr/>
              </p:nvSpPr>
              <p:spPr>
                <a:xfrm>
                  <a:off x="3328775" y="1854450"/>
                  <a:ext cx="26875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" h="811" extrusionOk="0">
                      <a:moveTo>
                        <a:pt x="535" y="0"/>
                      </a:moveTo>
                      <a:cubicBezTo>
                        <a:pt x="420" y="0"/>
                        <a:pt x="305" y="49"/>
                        <a:pt x="225" y="143"/>
                      </a:cubicBezTo>
                      <a:cubicBezTo>
                        <a:pt x="1" y="411"/>
                        <a:pt x="197" y="810"/>
                        <a:pt x="534" y="810"/>
                      </a:cubicBezTo>
                      <a:cubicBezTo>
                        <a:pt x="546" y="810"/>
                        <a:pt x="558" y="810"/>
                        <a:pt x="570" y="809"/>
                      </a:cubicBezTo>
                      <a:cubicBezTo>
                        <a:pt x="931" y="778"/>
                        <a:pt x="1074" y="327"/>
                        <a:pt x="797" y="95"/>
                      </a:cubicBezTo>
                      <a:cubicBezTo>
                        <a:pt x="721" y="31"/>
                        <a:pt x="628" y="0"/>
                        <a:pt x="53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2"/>
                <p:cNvSpPr/>
                <p:nvPr/>
              </p:nvSpPr>
              <p:spPr>
                <a:xfrm>
                  <a:off x="3375150" y="1984425"/>
                  <a:ext cx="14725" cy="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" h="445" extrusionOk="0">
                      <a:moveTo>
                        <a:pt x="293" y="0"/>
                      </a:moveTo>
                      <a:cubicBezTo>
                        <a:pt x="229" y="0"/>
                        <a:pt x="167" y="27"/>
                        <a:pt x="122" y="80"/>
                      </a:cubicBezTo>
                      <a:cubicBezTo>
                        <a:pt x="1" y="226"/>
                        <a:pt x="106" y="444"/>
                        <a:pt x="292" y="444"/>
                      </a:cubicBezTo>
                      <a:cubicBezTo>
                        <a:pt x="299" y="444"/>
                        <a:pt x="306" y="444"/>
                        <a:pt x="314" y="443"/>
                      </a:cubicBezTo>
                      <a:cubicBezTo>
                        <a:pt x="510" y="426"/>
                        <a:pt x="589" y="179"/>
                        <a:pt x="437" y="53"/>
                      </a:cubicBezTo>
                      <a:cubicBezTo>
                        <a:pt x="395" y="18"/>
                        <a:pt x="343" y="0"/>
                        <a:pt x="2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356;p2"/>
                <p:cNvSpPr/>
                <p:nvPr/>
              </p:nvSpPr>
              <p:spPr>
                <a:xfrm>
                  <a:off x="3350750" y="1922025"/>
                  <a:ext cx="14600" cy="1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442" extrusionOk="0">
                      <a:moveTo>
                        <a:pt x="291" y="1"/>
                      </a:moveTo>
                      <a:cubicBezTo>
                        <a:pt x="228" y="1"/>
                        <a:pt x="165" y="28"/>
                        <a:pt x="120" y="80"/>
                      </a:cubicBezTo>
                      <a:cubicBezTo>
                        <a:pt x="1" y="226"/>
                        <a:pt x="106" y="442"/>
                        <a:pt x="288" y="442"/>
                      </a:cubicBezTo>
                      <a:cubicBezTo>
                        <a:pt x="295" y="442"/>
                        <a:pt x="302" y="441"/>
                        <a:pt x="309" y="441"/>
                      </a:cubicBezTo>
                      <a:cubicBezTo>
                        <a:pt x="506" y="423"/>
                        <a:pt x="584" y="181"/>
                        <a:pt x="432" y="52"/>
                      </a:cubicBezTo>
                      <a:cubicBezTo>
                        <a:pt x="391" y="18"/>
                        <a:pt x="341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2"/>
                <p:cNvSpPr/>
                <p:nvPr/>
              </p:nvSpPr>
              <p:spPr>
                <a:xfrm>
                  <a:off x="3403625" y="2001300"/>
                  <a:ext cx="95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289" extrusionOk="0">
                      <a:moveTo>
                        <a:pt x="191" y="0"/>
                      </a:moveTo>
                      <a:cubicBezTo>
                        <a:pt x="149" y="0"/>
                        <a:pt x="108" y="18"/>
                        <a:pt x="80" y="53"/>
                      </a:cubicBezTo>
                      <a:cubicBezTo>
                        <a:pt x="0" y="148"/>
                        <a:pt x="69" y="289"/>
                        <a:pt x="188" y="289"/>
                      </a:cubicBezTo>
                      <a:cubicBezTo>
                        <a:pt x="193" y="289"/>
                        <a:pt x="198" y="288"/>
                        <a:pt x="204" y="288"/>
                      </a:cubicBezTo>
                      <a:cubicBezTo>
                        <a:pt x="332" y="278"/>
                        <a:pt x="383" y="116"/>
                        <a:pt x="284" y="33"/>
                      </a:cubicBezTo>
                      <a:cubicBezTo>
                        <a:pt x="257" y="11"/>
                        <a:pt x="224" y="0"/>
                        <a:pt x="1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358;p2"/>
                <p:cNvSpPr/>
                <p:nvPr/>
              </p:nvSpPr>
              <p:spPr>
                <a:xfrm>
                  <a:off x="3410025" y="1954600"/>
                  <a:ext cx="9550" cy="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288" extrusionOk="0">
                      <a:moveTo>
                        <a:pt x="190" y="0"/>
                      </a:moveTo>
                      <a:cubicBezTo>
                        <a:pt x="150" y="0"/>
                        <a:pt x="109" y="18"/>
                        <a:pt x="81" y="53"/>
                      </a:cubicBezTo>
                      <a:cubicBezTo>
                        <a:pt x="1" y="146"/>
                        <a:pt x="71" y="288"/>
                        <a:pt x="190" y="288"/>
                      </a:cubicBezTo>
                      <a:cubicBezTo>
                        <a:pt x="194" y="288"/>
                        <a:pt x="198" y="288"/>
                        <a:pt x="202" y="287"/>
                      </a:cubicBezTo>
                      <a:cubicBezTo>
                        <a:pt x="331" y="277"/>
                        <a:pt x="381" y="116"/>
                        <a:pt x="283" y="35"/>
                      </a:cubicBezTo>
                      <a:cubicBezTo>
                        <a:pt x="256" y="12"/>
                        <a:pt x="223" y="0"/>
                        <a:pt x="1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359;p2"/>
                <p:cNvSpPr/>
                <p:nvPr/>
              </p:nvSpPr>
              <p:spPr>
                <a:xfrm>
                  <a:off x="3369500" y="1958800"/>
                  <a:ext cx="960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290" extrusionOk="0">
                      <a:moveTo>
                        <a:pt x="191" y="0"/>
                      </a:moveTo>
                      <a:cubicBezTo>
                        <a:pt x="149" y="0"/>
                        <a:pt x="109" y="18"/>
                        <a:pt x="81" y="51"/>
                      </a:cubicBezTo>
                      <a:cubicBezTo>
                        <a:pt x="1" y="146"/>
                        <a:pt x="70" y="289"/>
                        <a:pt x="189" y="289"/>
                      </a:cubicBezTo>
                      <a:cubicBezTo>
                        <a:pt x="194" y="289"/>
                        <a:pt x="199" y="289"/>
                        <a:pt x="204" y="288"/>
                      </a:cubicBezTo>
                      <a:cubicBezTo>
                        <a:pt x="333" y="278"/>
                        <a:pt x="383" y="117"/>
                        <a:pt x="285" y="34"/>
                      </a:cubicBezTo>
                      <a:cubicBezTo>
                        <a:pt x="257" y="11"/>
                        <a:pt x="224" y="0"/>
                        <a:pt x="1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360;p2"/>
                <p:cNvSpPr/>
                <p:nvPr/>
              </p:nvSpPr>
              <p:spPr>
                <a:xfrm>
                  <a:off x="3415425" y="2033900"/>
                  <a:ext cx="552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" h="168" extrusionOk="0">
                      <a:moveTo>
                        <a:pt x="112" y="0"/>
                      </a:moveTo>
                      <a:cubicBezTo>
                        <a:pt x="88" y="0"/>
                        <a:pt x="65" y="11"/>
                        <a:pt x="49" y="30"/>
                      </a:cubicBezTo>
                      <a:cubicBezTo>
                        <a:pt x="1" y="86"/>
                        <a:pt x="41" y="167"/>
                        <a:pt x="111" y="167"/>
                      </a:cubicBezTo>
                      <a:cubicBezTo>
                        <a:pt x="114" y="167"/>
                        <a:pt x="117" y="167"/>
                        <a:pt x="120" y="167"/>
                      </a:cubicBezTo>
                      <a:cubicBezTo>
                        <a:pt x="193" y="162"/>
                        <a:pt x="221" y="68"/>
                        <a:pt x="165" y="20"/>
                      </a:cubicBezTo>
                      <a:cubicBezTo>
                        <a:pt x="150" y="7"/>
                        <a:pt x="131" y="0"/>
                        <a:pt x="11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2"/>
                <p:cNvSpPr/>
                <p:nvPr/>
              </p:nvSpPr>
              <p:spPr>
                <a:xfrm>
                  <a:off x="3398325" y="1978075"/>
                  <a:ext cx="5475" cy="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169" extrusionOk="0">
                      <a:moveTo>
                        <a:pt x="110" y="1"/>
                      </a:moveTo>
                      <a:cubicBezTo>
                        <a:pt x="86" y="1"/>
                        <a:pt x="62" y="11"/>
                        <a:pt x="45" y="32"/>
                      </a:cubicBezTo>
                      <a:cubicBezTo>
                        <a:pt x="1" y="86"/>
                        <a:pt x="40" y="168"/>
                        <a:pt x="112" y="168"/>
                      </a:cubicBezTo>
                      <a:cubicBezTo>
                        <a:pt x="114" y="168"/>
                        <a:pt x="116" y="168"/>
                        <a:pt x="118" y="168"/>
                      </a:cubicBezTo>
                      <a:cubicBezTo>
                        <a:pt x="191" y="160"/>
                        <a:pt x="219" y="67"/>
                        <a:pt x="163" y="19"/>
                      </a:cubicBezTo>
                      <a:cubicBezTo>
                        <a:pt x="148" y="7"/>
                        <a:pt x="129" y="1"/>
                        <a:pt x="11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362;p2"/>
                <p:cNvSpPr/>
                <p:nvPr/>
              </p:nvSpPr>
              <p:spPr>
                <a:xfrm>
                  <a:off x="3460675" y="2014850"/>
                  <a:ext cx="555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168" extrusionOk="0">
                      <a:moveTo>
                        <a:pt x="111" y="1"/>
                      </a:moveTo>
                      <a:cubicBezTo>
                        <a:pt x="87" y="1"/>
                        <a:pt x="64" y="11"/>
                        <a:pt x="47" y="31"/>
                      </a:cubicBezTo>
                      <a:cubicBezTo>
                        <a:pt x="1" y="85"/>
                        <a:pt x="42" y="167"/>
                        <a:pt x="112" y="167"/>
                      </a:cubicBezTo>
                      <a:cubicBezTo>
                        <a:pt x="114" y="167"/>
                        <a:pt x="116" y="167"/>
                        <a:pt x="118" y="167"/>
                      </a:cubicBezTo>
                      <a:cubicBezTo>
                        <a:pt x="191" y="159"/>
                        <a:pt x="221" y="66"/>
                        <a:pt x="163" y="21"/>
                      </a:cubicBezTo>
                      <a:cubicBezTo>
                        <a:pt x="148" y="7"/>
                        <a:pt x="129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3" name="Google Shape;363;p2"/>
              <p:cNvGrpSpPr/>
              <p:nvPr/>
            </p:nvGrpSpPr>
            <p:grpSpPr>
              <a:xfrm>
                <a:off x="4330280" y="-1026251"/>
                <a:ext cx="5424426" cy="1683561"/>
                <a:chOff x="1918107" y="4040250"/>
                <a:chExt cx="1083693" cy="414150"/>
              </a:xfrm>
            </p:grpSpPr>
            <p:sp>
              <p:nvSpPr>
                <p:cNvPr id="364" name="Google Shape;364;p2"/>
                <p:cNvSpPr/>
                <p:nvPr/>
              </p:nvSpPr>
              <p:spPr>
                <a:xfrm>
                  <a:off x="2882975" y="4347050"/>
                  <a:ext cx="95625" cy="10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5" h="4294" extrusionOk="0">
                      <a:moveTo>
                        <a:pt x="2016" y="0"/>
                      </a:moveTo>
                      <a:cubicBezTo>
                        <a:pt x="846" y="0"/>
                        <a:pt x="1" y="2075"/>
                        <a:pt x="183" y="3074"/>
                      </a:cubicBezTo>
                      <a:cubicBezTo>
                        <a:pt x="332" y="3886"/>
                        <a:pt x="985" y="4294"/>
                        <a:pt x="1723" y="4294"/>
                      </a:cubicBezTo>
                      <a:cubicBezTo>
                        <a:pt x="1912" y="4294"/>
                        <a:pt x="2106" y="4267"/>
                        <a:pt x="2299" y="4214"/>
                      </a:cubicBezTo>
                      <a:cubicBezTo>
                        <a:pt x="3388" y="3914"/>
                        <a:pt x="3825" y="2769"/>
                        <a:pt x="3613" y="1730"/>
                      </a:cubicBezTo>
                      <a:cubicBezTo>
                        <a:pt x="3504" y="1201"/>
                        <a:pt x="3237" y="669"/>
                        <a:pt x="2813" y="323"/>
                      </a:cubicBezTo>
                      <a:cubicBezTo>
                        <a:pt x="2537" y="97"/>
                        <a:pt x="2269" y="0"/>
                        <a:pt x="201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"/>
                <p:cNvSpPr/>
                <p:nvPr/>
              </p:nvSpPr>
              <p:spPr>
                <a:xfrm>
                  <a:off x="2807450" y="4402575"/>
                  <a:ext cx="65100" cy="4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4" h="1793" extrusionOk="0">
                      <a:moveTo>
                        <a:pt x="909" y="1"/>
                      </a:moveTo>
                      <a:cubicBezTo>
                        <a:pt x="406" y="1"/>
                        <a:pt x="1" y="223"/>
                        <a:pt x="108" y="747"/>
                      </a:cubicBezTo>
                      <a:cubicBezTo>
                        <a:pt x="211" y="1237"/>
                        <a:pt x="758" y="1597"/>
                        <a:pt x="1197" y="1738"/>
                      </a:cubicBezTo>
                      <a:cubicBezTo>
                        <a:pt x="1308" y="1774"/>
                        <a:pt x="1431" y="1793"/>
                        <a:pt x="1555" y="1793"/>
                      </a:cubicBezTo>
                      <a:cubicBezTo>
                        <a:pt x="1950" y="1793"/>
                        <a:pt x="2360" y="1606"/>
                        <a:pt x="2450" y="1189"/>
                      </a:cubicBezTo>
                      <a:cubicBezTo>
                        <a:pt x="2603" y="482"/>
                        <a:pt x="1650" y="1"/>
                        <a:pt x="90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"/>
                <p:cNvSpPr/>
                <p:nvPr/>
              </p:nvSpPr>
              <p:spPr>
                <a:xfrm>
                  <a:off x="2787700" y="4292850"/>
                  <a:ext cx="92800" cy="9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2" h="3980" extrusionOk="0">
                      <a:moveTo>
                        <a:pt x="2213" y="0"/>
                      </a:moveTo>
                      <a:cubicBezTo>
                        <a:pt x="1510" y="0"/>
                        <a:pt x="798" y="620"/>
                        <a:pt x="522" y="1213"/>
                      </a:cubicBezTo>
                      <a:cubicBezTo>
                        <a:pt x="0" y="2327"/>
                        <a:pt x="888" y="3018"/>
                        <a:pt x="1768" y="3618"/>
                      </a:cubicBezTo>
                      <a:cubicBezTo>
                        <a:pt x="2084" y="3833"/>
                        <a:pt x="2441" y="3979"/>
                        <a:pt x="2753" y="3979"/>
                      </a:cubicBezTo>
                      <a:cubicBezTo>
                        <a:pt x="3109" y="3979"/>
                        <a:pt x="3406" y="3788"/>
                        <a:pt x="3518" y="3288"/>
                      </a:cubicBezTo>
                      <a:cubicBezTo>
                        <a:pt x="3704" y="2458"/>
                        <a:pt x="3712" y="870"/>
                        <a:pt x="2918" y="247"/>
                      </a:cubicBezTo>
                      <a:cubicBezTo>
                        <a:pt x="2696" y="74"/>
                        <a:pt x="2455" y="0"/>
                        <a:pt x="22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2"/>
                <p:cNvSpPr/>
                <p:nvPr/>
              </p:nvSpPr>
              <p:spPr>
                <a:xfrm>
                  <a:off x="2709500" y="4353200"/>
                  <a:ext cx="110625" cy="7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5" h="3153" extrusionOk="0">
                      <a:moveTo>
                        <a:pt x="1949" y="0"/>
                      </a:moveTo>
                      <a:cubicBezTo>
                        <a:pt x="1847" y="0"/>
                        <a:pt x="1744" y="15"/>
                        <a:pt x="1640" y="47"/>
                      </a:cubicBezTo>
                      <a:cubicBezTo>
                        <a:pt x="1" y="549"/>
                        <a:pt x="1434" y="3153"/>
                        <a:pt x="2673" y="3153"/>
                      </a:cubicBezTo>
                      <a:cubicBezTo>
                        <a:pt x="2783" y="3153"/>
                        <a:pt x="2892" y="3132"/>
                        <a:pt x="2997" y="3088"/>
                      </a:cubicBezTo>
                      <a:cubicBezTo>
                        <a:pt x="4425" y="2482"/>
                        <a:pt x="3274" y="0"/>
                        <a:pt x="194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368;p2"/>
                <p:cNvSpPr/>
                <p:nvPr/>
              </p:nvSpPr>
              <p:spPr>
                <a:xfrm>
                  <a:off x="2708250" y="4256025"/>
                  <a:ext cx="79600" cy="8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4" h="3541" extrusionOk="0">
                      <a:moveTo>
                        <a:pt x="1445" y="0"/>
                      </a:moveTo>
                      <a:cubicBezTo>
                        <a:pt x="1272" y="0"/>
                        <a:pt x="1098" y="33"/>
                        <a:pt x="929" y="106"/>
                      </a:cubicBezTo>
                      <a:cubicBezTo>
                        <a:pt x="124" y="451"/>
                        <a:pt x="1" y="1912"/>
                        <a:pt x="377" y="2592"/>
                      </a:cubicBezTo>
                      <a:cubicBezTo>
                        <a:pt x="655" y="3100"/>
                        <a:pt x="1170" y="3540"/>
                        <a:pt x="1749" y="3540"/>
                      </a:cubicBezTo>
                      <a:cubicBezTo>
                        <a:pt x="1890" y="3540"/>
                        <a:pt x="2034" y="3514"/>
                        <a:pt x="2179" y="3457"/>
                      </a:cubicBezTo>
                      <a:cubicBezTo>
                        <a:pt x="2918" y="3172"/>
                        <a:pt x="3183" y="2237"/>
                        <a:pt x="3115" y="1516"/>
                      </a:cubicBezTo>
                      <a:cubicBezTo>
                        <a:pt x="3042" y="736"/>
                        <a:pt x="2259" y="0"/>
                        <a:pt x="144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369;p2"/>
                <p:cNvSpPr/>
                <p:nvPr/>
              </p:nvSpPr>
              <p:spPr>
                <a:xfrm>
                  <a:off x="2569200" y="4291325"/>
                  <a:ext cx="148025" cy="12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1" h="4966" extrusionOk="0">
                      <a:moveTo>
                        <a:pt x="2024" y="1"/>
                      </a:moveTo>
                      <a:cubicBezTo>
                        <a:pt x="1813" y="1"/>
                        <a:pt x="1584" y="48"/>
                        <a:pt x="1329" y="157"/>
                      </a:cubicBezTo>
                      <a:cubicBezTo>
                        <a:pt x="308" y="593"/>
                        <a:pt x="0" y="1899"/>
                        <a:pt x="575" y="2809"/>
                      </a:cubicBezTo>
                      <a:cubicBezTo>
                        <a:pt x="1235" y="3852"/>
                        <a:pt x="2609" y="4966"/>
                        <a:pt x="3937" y="4966"/>
                      </a:cubicBezTo>
                      <a:cubicBezTo>
                        <a:pt x="4080" y="4966"/>
                        <a:pt x="4224" y="4953"/>
                        <a:pt x="4365" y="4925"/>
                      </a:cubicBezTo>
                      <a:cubicBezTo>
                        <a:pt x="5331" y="4736"/>
                        <a:pt x="5921" y="4156"/>
                        <a:pt x="5638" y="3175"/>
                      </a:cubicBezTo>
                      <a:cubicBezTo>
                        <a:pt x="5429" y="2446"/>
                        <a:pt x="4915" y="1750"/>
                        <a:pt x="4277" y="1339"/>
                      </a:cubicBezTo>
                      <a:cubicBezTo>
                        <a:pt x="3467" y="820"/>
                        <a:pt x="2905" y="1"/>
                        <a:pt x="202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2"/>
                <p:cNvSpPr/>
                <p:nvPr/>
              </p:nvSpPr>
              <p:spPr>
                <a:xfrm>
                  <a:off x="2674375" y="4278400"/>
                  <a:ext cx="28900" cy="2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150" extrusionOk="0">
                      <a:moveTo>
                        <a:pt x="640" y="1"/>
                      </a:moveTo>
                      <a:cubicBezTo>
                        <a:pt x="219" y="1"/>
                        <a:pt x="0" y="1025"/>
                        <a:pt x="559" y="1143"/>
                      </a:cubicBezTo>
                      <a:cubicBezTo>
                        <a:pt x="582" y="1147"/>
                        <a:pt x="605" y="1150"/>
                        <a:pt x="627" y="1150"/>
                      </a:cubicBezTo>
                      <a:cubicBezTo>
                        <a:pt x="1023" y="1150"/>
                        <a:pt x="1155" y="382"/>
                        <a:pt x="907" y="134"/>
                      </a:cubicBezTo>
                      <a:cubicBezTo>
                        <a:pt x="813" y="40"/>
                        <a:pt x="723" y="1"/>
                        <a:pt x="64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"/>
                <p:cNvSpPr/>
                <p:nvPr/>
              </p:nvSpPr>
              <p:spPr>
                <a:xfrm>
                  <a:off x="2568050" y="4401525"/>
                  <a:ext cx="51725" cy="3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1232" extrusionOk="0">
                      <a:moveTo>
                        <a:pt x="776" y="1"/>
                      </a:moveTo>
                      <a:cubicBezTo>
                        <a:pt x="1" y="1"/>
                        <a:pt x="258" y="1232"/>
                        <a:pt x="1047" y="1232"/>
                      </a:cubicBezTo>
                      <a:cubicBezTo>
                        <a:pt x="1085" y="1232"/>
                        <a:pt x="1123" y="1229"/>
                        <a:pt x="1163" y="1223"/>
                      </a:cubicBezTo>
                      <a:cubicBezTo>
                        <a:pt x="2068" y="1089"/>
                        <a:pt x="1438" y="43"/>
                        <a:pt x="830" y="3"/>
                      </a:cubicBezTo>
                      <a:cubicBezTo>
                        <a:pt x="812" y="1"/>
                        <a:pt x="794" y="1"/>
                        <a:pt x="77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2"/>
                <p:cNvSpPr/>
                <p:nvPr/>
              </p:nvSpPr>
              <p:spPr>
                <a:xfrm>
                  <a:off x="2448900" y="4289275"/>
                  <a:ext cx="106525" cy="1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1" h="5052" extrusionOk="0">
                      <a:moveTo>
                        <a:pt x="1511" y="0"/>
                      </a:moveTo>
                      <a:cubicBezTo>
                        <a:pt x="221" y="0"/>
                        <a:pt x="1" y="1743"/>
                        <a:pt x="354" y="2712"/>
                      </a:cubicBezTo>
                      <a:cubicBezTo>
                        <a:pt x="790" y="3905"/>
                        <a:pt x="1478" y="4662"/>
                        <a:pt x="2737" y="4992"/>
                      </a:cubicBezTo>
                      <a:cubicBezTo>
                        <a:pt x="2891" y="5033"/>
                        <a:pt x="3031" y="5052"/>
                        <a:pt x="3158" y="5052"/>
                      </a:cubicBezTo>
                      <a:cubicBezTo>
                        <a:pt x="4019" y="5052"/>
                        <a:pt x="4261" y="4175"/>
                        <a:pt x="4146" y="3302"/>
                      </a:cubicBezTo>
                      <a:cubicBezTo>
                        <a:pt x="3990" y="2122"/>
                        <a:pt x="2944" y="60"/>
                        <a:pt x="1569" y="2"/>
                      </a:cubicBezTo>
                      <a:cubicBezTo>
                        <a:pt x="1550" y="1"/>
                        <a:pt x="1530" y="0"/>
                        <a:pt x="151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2"/>
                <p:cNvSpPr/>
                <p:nvPr/>
              </p:nvSpPr>
              <p:spPr>
                <a:xfrm>
                  <a:off x="2518950" y="4244575"/>
                  <a:ext cx="67475" cy="5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" h="2305" extrusionOk="0">
                      <a:moveTo>
                        <a:pt x="1404" y="0"/>
                      </a:moveTo>
                      <a:cubicBezTo>
                        <a:pt x="1008" y="0"/>
                        <a:pt x="622" y="158"/>
                        <a:pt x="414" y="506"/>
                      </a:cubicBezTo>
                      <a:cubicBezTo>
                        <a:pt x="1" y="1195"/>
                        <a:pt x="749" y="2304"/>
                        <a:pt x="1522" y="2304"/>
                      </a:cubicBezTo>
                      <a:cubicBezTo>
                        <a:pt x="1569" y="2304"/>
                        <a:pt x="1617" y="2300"/>
                        <a:pt x="1665" y="2291"/>
                      </a:cubicBezTo>
                      <a:cubicBezTo>
                        <a:pt x="2262" y="2178"/>
                        <a:pt x="2698" y="1621"/>
                        <a:pt x="2671" y="1010"/>
                      </a:cubicBezTo>
                      <a:cubicBezTo>
                        <a:pt x="2642" y="375"/>
                        <a:pt x="2013" y="0"/>
                        <a:pt x="140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2"/>
                <p:cNvSpPr/>
                <p:nvPr/>
              </p:nvSpPr>
              <p:spPr>
                <a:xfrm>
                  <a:off x="2604800" y="4219275"/>
                  <a:ext cx="64425" cy="5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7" h="2215" extrusionOk="0">
                      <a:moveTo>
                        <a:pt x="1072" y="0"/>
                      </a:moveTo>
                      <a:cubicBezTo>
                        <a:pt x="489" y="0"/>
                        <a:pt x="0" y="469"/>
                        <a:pt x="278" y="1304"/>
                      </a:cubicBezTo>
                      <a:cubicBezTo>
                        <a:pt x="452" y="1826"/>
                        <a:pt x="944" y="2136"/>
                        <a:pt x="1486" y="2204"/>
                      </a:cubicBezTo>
                      <a:cubicBezTo>
                        <a:pt x="1546" y="2211"/>
                        <a:pt x="1603" y="2215"/>
                        <a:pt x="1656" y="2215"/>
                      </a:cubicBezTo>
                      <a:cubicBezTo>
                        <a:pt x="2577" y="2215"/>
                        <a:pt x="2553" y="1151"/>
                        <a:pt x="2076" y="525"/>
                      </a:cubicBezTo>
                      <a:cubicBezTo>
                        <a:pt x="1803" y="168"/>
                        <a:pt x="1421" y="0"/>
                        <a:pt x="107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2"/>
                <p:cNvSpPr/>
                <p:nvPr/>
              </p:nvSpPr>
              <p:spPr>
                <a:xfrm>
                  <a:off x="2449275" y="4225975"/>
                  <a:ext cx="63025" cy="4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1" h="1759" extrusionOk="0">
                      <a:moveTo>
                        <a:pt x="1116" y="1"/>
                      </a:moveTo>
                      <a:cubicBezTo>
                        <a:pt x="530" y="1"/>
                        <a:pt x="0" y="515"/>
                        <a:pt x="377" y="1187"/>
                      </a:cubicBezTo>
                      <a:cubicBezTo>
                        <a:pt x="550" y="1495"/>
                        <a:pt x="1074" y="1759"/>
                        <a:pt x="1486" y="1759"/>
                      </a:cubicBezTo>
                      <a:cubicBezTo>
                        <a:pt x="1560" y="1759"/>
                        <a:pt x="1631" y="1750"/>
                        <a:pt x="1695" y="1732"/>
                      </a:cubicBezTo>
                      <a:cubicBezTo>
                        <a:pt x="2520" y="1492"/>
                        <a:pt x="2235" y="589"/>
                        <a:pt x="1701" y="193"/>
                      </a:cubicBezTo>
                      <a:cubicBezTo>
                        <a:pt x="1521" y="60"/>
                        <a:pt x="1315" y="1"/>
                        <a:pt x="11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2"/>
                <p:cNvSpPr/>
                <p:nvPr/>
              </p:nvSpPr>
              <p:spPr>
                <a:xfrm>
                  <a:off x="2354300" y="4216300"/>
                  <a:ext cx="86450" cy="10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8" h="4104" extrusionOk="0">
                      <a:moveTo>
                        <a:pt x="973" y="1"/>
                      </a:moveTo>
                      <a:cubicBezTo>
                        <a:pt x="0" y="1"/>
                        <a:pt x="133" y="1472"/>
                        <a:pt x="214" y="2240"/>
                      </a:cubicBezTo>
                      <a:cubicBezTo>
                        <a:pt x="330" y="3306"/>
                        <a:pt x="716" y="3924"/>
                        <a:pt x="1788" y="4083"/>
                      </a:cubicBezTo>
                      <a:cubicBezTo>
                        <a:pt x="1879" y="4097"/>
                        <a:pt x="1968" y="4103"/>
                        <a:pt x="2053" y="4103"/>
                      </a:cubicBezTo>
                      <a:cubicBezTo>
                        <a:pt x="2931" y="4103"/>
                        <a:pt x="3458" y="3403"/>
                        <a:pt x="3412" y="2494"/>
                      </a:cubicBezTo>
                      <a:cubicBezTo>
                        <a:pt x="3356" y="1418"/>
                        <a:pt x="2373" y="361"/>
                        <a:pt x="1349" y="61"/>
                      </a:cubicBezTo>
                      <a:cubicBezTo>
                        <a:pt x="1208" y="20"/>
                        <a:pt x="1083" y="1"/>
                        <a:pt x="97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2"/>
                <p:cNvSpPr/>
                <p:nvPr/>
              </p:nvSpPr>
              <p:spPr>
                <a:xfrm>
                  <a:off x="2178654" y="4044812"/>
                  <a:ext cx="136175" cy="16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7" h="6671" extrusionOk="0">
                      <a:moveTo>
                        <a:pt x="2920" y="1"/>
                      </a:moveTo>
                      <a:cubicBezTo>
                        <a:pt x="2279" y="1"/>
                        <a:pt x="1625" y="185"/>
                        <a:pt x="1145" y="471"/>
                      </a:cubicBezTo>
                      <a:cubicBezTo>
                        <a:pt x="583" y="803"/>
                        <a:pt x="305" y="1363"/>
                        <a:pt x="222" y="1994"/>
                      </a:cubicBezTo>
                      <a:cubicBezTo>
                        <a:pt x="0" y="3630"/>
                        <a:pt x="1016" y="5905"/>
                        <a:pt x="2597" y="6568"/>
                      </a:cubicBezTo>
                      <a:cubicBezTo>
                        <a:pt x="2766" y="6639"/>
                        <a:pt x="2934" y="6671"/>
                        <a:pt x="3100" y="6671"/>
                      </a:cubicBezTo>
                      <a:cubicBezTo>
                        <a:pt x="4061" y="6671"/>
                        <a:pt x="4930" y="5589"/>
                        <a:pt x="5152" y="4707"/>
                      </a:cubicBezTo>
                      <a:cubicBezTo>
                        <a:pt x="5429" y="3592"/>
                        <a:pt x="5447" y="2047"/>
                        <a:pt x="4884" y="1013"/>
                      </a:cubicBezTo>
                      <a:cubicBezTo>
                        <a:pt x="4490" y="285"/>
                        <a:pt x="3716" y="1"/>
                        <a:pt x="292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2"/>
                <p:cNvSpPr/>
                <p:nvPr/>
              </p:nvSpPr>
              <p:spPr>
                <a:xfrm>
                  <a:off x="2042802" y="4040669"/>
                  <a:ext cx="84575" cy="10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3" h="4095" extrusionOk="0">
                      <a:moveTo>
                        <a:pt x="2014" y="0"/>
                      </a:moveTo>
                      <a:cubicBezTo>
                        <a:pt x="1099" y="0"/>
                        <a:pt x="64" y="1108"/>
                        <a:pt x="36" y="1952"/>
                      </a:cubicBezTo>
                      <a:cubicBezTo>
                        <a:pt x="1" y="3048"/>
                        <a:pt x="806" y="4094"/>
                        <a:pt x="1878" y="4094"/>
                      </a:cubicBezTo>
                      <a:cubicBezTo>
                        <a:pt x="2040" y="4094"/>
                        <a:pt x="2207" y="4071"/>
                        <a:pt x="2378" y="4020"/>
                      </a:cubicBezTo>
                      <a:cubicBezTo>
                        <a:pt x="3276" y="3750"/>
                        <a:pt x="3382" y="2459"/>
                        <a:pt x="3291" y="1695"/>
                      </a:cubicBezTo>
                      <a:cubicBezTo>
                        <a:pt x="3241" y="1266"/>
                        <a:pt x="3127" y="772"/>
                        <a:pt x="2853" y="427"/>
                      </a:cubicBezTo>
                      <a:cubicBezTo>
                        <a:pt x="2615" y="125"/>
                        <a:pt x="2321" y="0"/>
                        <a:pt x="201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2"/>
                <p:cNvSpPr/>
                <p:nvPr/>
              </p:nvSpPr>
              <p:spPr>
                <a:xfrm>
                  <a:off x="1959471" y="4058800"/>
                  <a:ext cx="68025" cy="6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1" h="2695" extrusionOk="0">
                      <a:moveTo>
                        <a:pt x="1519" y="1"/>
                      </a:moveTo>
                      <a:cubicBezTo>
                        <a:pt x="550" y="1"/>
                        <a:pt x="0" y="2503"/>
                        <a:pt x="1468" y="2686"/>
                      </a:cubicBezTo>
                      <a:cubicBezTo>
                        <a:pt x="1515" y="2692"/>
                        <a:pt x="1559" y="2695"/>
                        <a:pt x="1603" y="2695"/>
                      </a:cubicBezTo>
                      <a:cubicBezTo>
                        <a:pt x="2666" y="2695"/>
                        <a:pt x="2720" y="993"/>
                        <a:pt x="2141" y="343"/>
                      </a:cubicBezTo>
                      <a:cubicBezTo>
                        <a:pt x="1926" y="102"/>
                        <a:pt x="1714" y="1"/>
                        <a:pt x="151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2"/>
                <p:cNvSpPr/>
                <p:nvPr/>
              </p:nvSpPr>
              <p:spPr>
                <a:xfrm>
                  <a:off x="1918107" y="4129925"/>
                  <a:ext cx="40125" cy="2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" h="909" extrusionOk="0">
                      <a:moveTo>
                        <a:pt x="802" y="0"/>
                      </a:moveTo>
                      <a:cubicBezTo>
                        <a:pt x="757" y="0"/>
                        <a:pt x="710" y="6"/>
                        <a:pt x="662" y="19"/>
                      </a:cubicBezTo>
                      <a:cubicBezTo>
                        <a:pt x="1" y="189"/>
                        <a:pt x="143" y="909"/>
                        <a:pt x="768" y="909"/>
                      </a:cubicBezTo>
                      <a:cubicBezTo>
                        <a:pt x="798" y="909"/>
                        <a:pt x="829" y="907"/>
                        <a:pt x="862" y="904"/>
                      </a:cubicBezTo>
                      <a:cubicBezTo>
                        <a:pt x="932" y="899"/>
                        <a:pt x="1000" y="881"/>
                        <a:pt x="1063" y="856"/>
                      </a:cubicBezTo>
                      <a:cubicBezTo>
                        <a:pt x="1604" y="637"/>
                        <a:pt x="1279" y="0"/>
                        <a:pt x="80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2"/>
                <p:cNvSpPr/>
                <p:nvPr/>
              </p:nvSpPr>
              <p:spPr>
                <a:xfrm>
                  <a:off x="1997353" y="4156738"/>
                  <a:ext cx="69925" cy="6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7" h="2510" extrusionOk="0">
                      <a:moveTo>
                        <a:pt x="1493" y="0"/>
                      </a:moveTo>
                      <a:cubicBezTo>
                        <a:pt x="439" y="0"/>
                        <a:pt x="1" y="2509"/>
                        <a:pt x="1321" y="2509"/>
                      </a:cubicBezTo>
                      <a:cubicBezTo>
                        <a:pt x="1376" y="2509"/>
                        <a:pt x="1434" y="2505"/>
                        <a:pt x="1495" y="2496"/>
                      </a:cubicBezTo>
                      <a:cubicBezTo>
                        <a:pt x="2569" y="2337"/>
                        <a:pt x="2796" y="461"/>
                        <a:pt x="1767" y="55"/>
                      </a:cubicBezTo>
                      <a:cubicBezTo>
                        <a:pt x="1672" y="17"/>
                        <a:pt x="1581" y="0"/>
                        <a:pt x="149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2"/>
                <p:cNvSpPr/>
                <p:nvPr/>
              </p:nvSpPr>
              <p:spPr>
                <a:xfrm>
                  <a:off x="2125250" y="4181950"/>
                  <a:ext cx="95675" cy="8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7" h="3421" extrusionOk="0">
                      <a:moveTo>
                        <a:pt x="1487" y="1"/>
                      </a:moveTo>
                      <a:cubicBezTo>
                        <a:pt x="717" y="1"/>
                        <a:pt x="29" y="369"/>
                        <a:pt x="16" y="1238"/>
                      </a:cubicBezTo>
                      <a:cubicBezTo>
                        <a:pt x="0" y="2357"/>
                        <a:pt x="871" y="3420"/>
                        <a:pt x="1894" y="3420"/>
                      </a:cubicBezTo>
                      <a:cubicBezTo>
                        <a:pt x="2193" y="3420"/>
                        <a:pt x="2504" y="3330"/>
                        <a:pt x="2810" y="3124"/>
                      </a:cubicBezTo>
                      <a:cubicBezTo>
                        <a:pt x="3526" y="2643"/>
                        <a:pt x="3826" y="1957"/>
                        <a:pt x="3526" y="1145"/>
                      </a:cubicBezTo>
                      <a:cubicBezTo>
                        <a:pt x="3267" y="440"/>
                        <a:pt x="2328" y="1"/>
                        <a:pt x="1487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2"/>
                <p:cNvSpPr/>
                <p:nvPr/>
              </p:nvSpPr>
              <p:spPr>
                <a:xfrm>
                  <a:off x="2224825" y="4240500"/>
                  <a:ext cx="62025" cy="7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1" h="2907" extrusionOk="0">
                      <a:moveTo>
                        <a:pt x="1063" y="0"/>
                      </a:moveTo>
                      <a:cubicBezTo>
                        <a:pt x="602" y="0"/>
                        <a:pt x="175" y="332"/>
                        <a:pt x="90" y="1022"/>
                      </a:cubicBezTo>
                      <a:cubicBezTo>
                        <a:pt x="0" y="1754"/>
                        <a:pt x="414" y="2906"/>
                        <a:pt x="1200" y="2906"/>
                      </a:cubicBezTo>
                      <a:cubicBezTo>
                        <a:pt x="1338" y="2906"/>
                        <a:pt x="1487" y="2871"/>
                        <a:pt x="1646" y="2792"/>
                      </a:cubicBezTo>
                      <a:cubicBezTo>
                        <a:pt x="2365" y="2434"/>
                        <a:pt x="2481" y="1582"/>
                        <a:pt x="2208" y="893"/>
                      </a:cubicBezTo>
                      <a:cubicBezTo>
                        <a:pt x="1977" y="306"/>
                        <a:pt x="1505" y="0"/>
                        <a:pt x="106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2"/>
                <p:cNvSpPr/>
                <p:nvPr/>
              </p:nvSpPr>
              <p:spPr>
                <a:xfrm>
                  <a:off x="2298400" y="4248600"/>
                  <a:ext cx="43750" cy="3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0" h="1532" extrusionOk="0">
                      <a:moveTo>
                        <a:pt x="978" y="1"/>
                      </a:moveTo>
                      <a:cubicBezTo>
                        <a:pt x="626" y="1"/>
                        <a:pt x="250" y="208"/>
                        <a:pt x="153" y="549"/>
                      </a:cubicBezTo>
                      <a:cubicBezTo>
                        <a:pt x="1" y="1079"/>
                        <a:pt x="473" y="1531"/>
                        <a:pt x="961" y="1531"/>
                      </a:cubicBezTo>
                      <a:cubicBezTo>
                        <a:pt x="1055" y="1531"/>
                        <a:pt x="1151" y="1514"/>
                        <a:pt x="1242" y="1477"/>
                      </a:cubicBezTo>
                      <a:cubicBezTo>
                        <a:pt x="1618" y="1323"/>
                        <a:pt x="1749" y="746"/>
                        <a:pt x="1608" y="393"/>
                      </a:cubicBezTo>
                      <a:cubicBezTo>
                        <a:pt x="1500" y="121"/>
                        <a:pt x="1246" y="1"/>
                        <a:pt x="97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2"/>
                <p:cNvSpPr/>
                <p:nvPr/>
              </p:nvSpPr>
              <p:spPr>
                <a:xfrm>
                  <a:off x="2038876" y="4245926"/>
                  <a:ext cx="8247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2473" extrusionOk="0">
                      <a:moveTo>
                        <a:pt x="1157" y="0"/>
                      </a:moveTo>
                      <a:cubicBezTo>
                        <a:pt x="368" y="0"/>
                        <a:pt x="1" y="1076"/>
                        <a:pt x="704" y="1904"/>
                      </a:cubicBezTo>
                      <a:cubicBezTo>
                        <a:pt x="942" y="2182"/>
                        <a:pt x="1501" y="2473"/>
                        <a:pt x="1963" y="2473"/>
                      </a:cubicBezTo>
                      <a:cubicBezTo>
                        <a:pt x="2098" y="2473"/>
                        <a:pt x="2224" y="2448"/>
                        <a:pt x="2333" y="2391"/>
                      </a:cubicBezTo>
                      <a:cubicBezTo>
                        <a:pt x="3298" y="1887"/>
                        <a:pt x="2496" y="689"/>
                        <a:pt x="1866" y="255"/>
                      </a:cubicBezTo>
                      <a:cubicBezTo>
                        <a:pt x="1608" y="77"/>
                        <a:pt x="1367" y="0"/>
                        <a:pt x="1157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2"/>
                <p:cNvSpPr/>
                <p:nvPr/>
              </p:nvSpPr>
              <p:spPr>
                <a:xfrm>
                  <a:off x="2366100" y="4054275"/>
                  <a:ext cx="120600" cy="14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4" h="5914" extrusionOk="0">
                      <a:moveTo>
                        <a:pt x="2598" y="1"/>
                      </a:moveTo>
                      <a:cubicBezTo>
                        <a:pt x="717" y="1"/>
                        <a:pt x="0" y="2433"/>
                        <a:pt x="763" y="4323"/>
                      </a:cubicBezTo>
                      <a:cubicBezTo>
                        <a:pt x="1047" y="5026"/>
                        <a:pt x="1439" y="5914"/>
                        <a:pt x="2275" y="5914"/>
                      </a:cubicBezTo>
                      <a:cubicBezTo>
                        <a:pt x="2362" y="5914"/>
                        <a:pt x="2454" y="5904"/>
                        <a:pt x="2551" y="5884"/>
                      </a:cubicBezTo>
                      <a:cubicBezTo>
                        <a:pt x="4037" y="5574"/>
                        <a:pt x="4823" y="3456"/>
                        <a:pt x="4813" y="2122"/>
                      </a:cubicBezTo>
                      <a:cubicBezTo>
                        <a:pt x="4808" y="1451"/>
                        <a:pt x="4606" y="682"/>
                        <a:pt x="3953" y="359"/>
                      </a:cubicBezTo>
                      <a:cubicBezTo>
                        <a:pt x="3451" y="110"/>
                        <a:pt x="2998" y="1"/>
                        <a:pt x="259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2"/>
                <p:cNvSpPr/>
                <p:nvPr/>
              </p:nvSpPr>
              <p:spPr>
                <a:xfrm>
                  <a:off x="2470800" y="4124950"/>
                  <a:ext cx="111650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6" h="4171" extrusionOk="0">
                      <a:moveTo>
                        <a:pt x="2265" y="1"/>
                      </a:moveTo>
                      <a:cubicBezTo>
                        <a:pt x="1763" y="1"/>
                        <a:pt x="1281" y="228"/>
                        <a:pt x="950" y="775"/>
                      </a:cubicBezTo>
                      <a:cubicBezTo>
                        <a:pt x="0" y="2347"/>
                        <a:pt x="1221" y="4171"/>
                        <a:pt x="2915" y="4171"/>
                      </a:cubicBezTo>
                      <a:cubicBezTo>
                        <a:pt x="3033" y="4171"/>
                        <a:pt x="3153" y="4162"/>
                        <a:pt x="3275" y="4144"/>
                      </a:cubicBezTo>
                      <a:cubicBezTo>
                        <a:pt x="4294" y="3990"/>
                        <a:pt x="4466" y="3039"/>
                        <a:pt x="4458" y="2134"/>
                      </a:cubicBezTo>
                      <a:cubicBezTo>
                        <a:pt x="4446" y="993"/>
                        <a:pt x="3313" y="1"/>
                        <a:pt x="2265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2"/>
                <p:cNvSpPr/>
                <p:nvPr/>
              </p:nvSpPr>
              <p:spPr>
                <a:xfrm>
                  <a:off x="2532575" y="4059425"/>
                  <a:ext cx="114750" cy="8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0" h="3500" extrusionOk="0">
                      <a:moveTo>
                        <a:pt x="1212" y="0"/>
                      </a:moveTo>
                      <a:cubicBezTo>
                        <a:pt x="1112" y="0"/>
                        <a:pt x="1011" y="9"/>
                        <a:pt x="910" y="27"/>
                      </a:cubicBezTo>
                      <a:cubicBezTo>
                        <a:pt x="146" y="166"/>
                        <a:pt x="0" y="801"/>
                        <a:pt x="272" y="1462"/>
                      </a:cubicBezTo>
                      <a:cubicBezTo>
                        <a:pt x="645" y="2356"/>
                        <a:pt x="1939" y="3500"/>
                        <a:pt x="3056" y="3500"/>
                      </a:cubicBezTo>
                      <a:cubicBezTo>
                        <a:pt x="3230" y="3500"/>
                        <a:pt x="3399" y="3472"/>
                        <a:pt x="3561" y="3411"/>
                      </a:cubicBezTo>
                      <a:cubicBezTo>
                        <a:pt x="4589" y="3023"/>
                        <a:pt x="4065" y="1958"/>
                        <a:pt x="3556" y="1356"/>
                      </a:cubicBezTo>
                      <a:cubicBezTo>
                        <a:pt x="3003" y="704"/>
                        <a:pt x="2126" y="0"/>
                        <a:pt x="121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2"/>
                <p:cNvSpPr/>
                <p:nvPr/>
              </p:nvSpPr>
              <p:spPr>
                <a:xfrm>
                  <a:off x="2634300" y="4154775"/>
                  <a:ext cx="87950" cy="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8" h="2667" extrusionOk="0">
                      <a:moveTo>
                        <a:pt x="1479" y="1"/>
                      </a:moveTo>
                      <a:cubicBezTo>
                        <a:pt x="683" y="1"/>
                        <a:pt x="1" y="433"/>
                        <a:pt x="266" y="1375"/>
                      </a:cubicBezTo>
                      <a:cubicBezTo>
                        <a:pt x="440" y="2005"/>
                        <a:pt x="1057" y="2454"/>
                        <a:pt x="1678" y="2610"/>
                      </a:cubicBezTo>
                      <a:cubicBezTo>
                        <a:pt x="1826" y="2648"/>
                        <a:pt x="1977" y="2667"/>
                        <a:pt x="2125" y="2667"/>
                      </a:cubicBezTo>
                      <a:cubicBezTo>
                        <a:pt x="2858" y="2667"/>
                        <a:pt x="3518" y="2210"/>
                        <a:pt x="3400" y="1352"/>
                      </a:cubicBezTo>
                      <a:cubicBezTo>
                        <a:pt x="3284" y="481"/>
                        <a:pt x="2318" y="1"/>
                        <a:pt x="147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2"/>
                <p:cNvSpPr/>
                <p:nvPr/>
              </p:nvSpPr>
              <p:spPr>
                <a:xfrm>
                  <a:off x="2660725" y="4040250"/>
                  <a:ext cx="143150" cy="10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6" h="4179" extrusionOk="0">
                      <a:moveTo>
                        <a:pt x="1516" y="0"/>
                      </a:moveTo>
                      <a:cubicBezTo>
                        <a:pt x="690" y="0"/>
                        <a:pt x="20" y="472"/>
                        <a:pt x="8" y="1719"/>
                      </a:cubicBezTo>
                      <a:cubicBezTo>
                        <a:pt x="0" y="2718"/>
                        <a:pt x="326" y="3669"/>
                        <a:pt x="1367" y="4059"/>
                      </a:cubicBezTo>
                      <a:cubicBezTo>
                        <a:pt x="1587" y="4142"/>
                        <a:pt x="1835" y="4179"/>
                        <a:pt x="2093" y="4179"/>
                      </a:cubicBezTo>
                      <a:cubicBezTo>
                        <a:pt x="2824" y="4179"/>
                        <a:pt x="3639" y="3882"/>
                        <a:pt x="4123" y="3474"/>
                      </a:cubicBezTo>
                      <a:cubicBezTo>
                        <a:pt x="5725" y="2121"/>
                        <a:pt x="3268" y="0"/>
                        <a:pt x="151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2"/>
                <p:cNvSpPr/>
                <p:nvPr/>
              </p:nvSpPr>
              <p:spPr>
                <a:xfrm>
                  <a:off x="2779300" y="4057275"/>
                  <a:ext cx="111350" cy="9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4" h="3808" extrusionOk="0">
                      <a:moveTo>
                        <a:pt x="2642" y="1"/>
                      </a:moveTo>
                      <a:cubicBezTo>
                        <a:pt x="1851" y="1"/>
                        <a:pt x="1003" y="431"/>
                        <a:pt x="636" y="1043"/>
                      </a:cubicBezTo>
                      <a:cubicBezTo>
                        <a:pt x="104" y="1936"/>
                        <a:pt x="1" y="3472"/>
                        <a:pt x="1279" y="3747"/>
                      </a:cubicBezTo>
                      <a:cubicBezTo>
                        <a:pt x="1468" y="3787"/>
                        <a:pt x="1661" y="3807"/>
                        <a:pt x="1853" y="3807"/>
                      </a:cubicBezTo>
                      <a:cubicBezTo>
                        <a:pt x="2547" y="3807"/>
                        <a:pt x="3230" y="3545"/>
                        <a:pt x="3685" y="3035"/>
                      </a:cubicBezTo>
                      <a:cubicBezTo>
                        <a:pt x="4176" y="2481"/>
                        <a:pt x="4454" y="1384"/>
                        <a:pt x="4030" y="711"/>
                      </a:cubicBezTo>
                      <a:cubicBezTo>
                        <a:pt x="3717" y="209"/>
                        <a:pt x="3193" y="1"/>
                        <a:pt x="264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2"/>
                <p:cNvSpPr/>
                <p:nvPr/>
              </p:nvSpPr>
              <p:spPr>
                <a:xfrm>
                  <a:off x="2897950" y="4083875"/>
                  <a:ext cx="103850" cy="10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4" h="4225" extrusionOk="0">
                      <a:moveTo>
                        <a:pt x="1913" y="1"/>
                      </a:moveTo>
                      <a:cubicBezTo>
                        <a:pt x="751" y="1"/>
                        <a:pt x="0" y="1186"/>
                        <a:pt x="38" y="2304"/>
                      </a:cubicBezTo>
                      <a:cubicBezTo>
                        <a:pt x="53" y="2761"/>
                        <a:pt x="197" y="3212"/>
                        <a:pt x="512" y="3553"/>
                      </a:cubicBezTo>
                      <a:cubicBezTo>
                        <a:pt x="946" y="4021"/>
                        <a:pt x="1460" y="4224"/>
                        <a:pt x="1960" y="4224"/>
                      </a:cubicBezTo>
                      <a:cubicBezTo>
                        <a:pt x="3091" y="4224"/>
                        <a:pt x="4154" y="3186"/>
                        <a:pt x="4075" y="1828"/>
                      </a:cubicBezTo>
                      <a:cubicBezTo>
                        <a:pt x="4015" y="789"/>
                        <a:pt x="3115" y="141"/>
                        <a:pt x="2134" y="15"/>
                      </a:cubicBezTo>
                      <a:cubicBezTo>
                        <a:pt x="2059" y="5"/>
                        <a:pt x="1985" y="1"/>
                        <a:pt x="191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93;p2"/>
                <p:cNvSpPr/>
                <p:nvPr/>
              </p:nvSpPr>
              <p:spPr>
                <a:xfrm>
                  <a:off x="2798925" y="4175400"/>
                  <a:ext cx="113550" cy="8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2" h="3583" extrusionOk="0">
                      <a:moveTo>
                        <a:pt x="1815" y="0"/>
                      </a:moveTo>
                      <a:cubicBezTo>
                        <a:pt x="0" y="0"/>
                        <a:pt x="356" y="3583"/>
                        <a:pt x="2337" y="3583"/>
                      </a:cubicBezTo>
                      <a:cubicBezTo>
                        <a:pt x="2512" y="3583"/>
                        <a:pt x="2698" y="3555"/>
                        <a:pt x="2897" y="3495"/>
                      </a:cubicBezTo>
                      <a:cubicBezTo>
                        <a:pt x="4541" y="3001"/>
                        <a:pt x="3386" y="265"/>
                        <a:pt x="2100" y="28"/>
                      </a:cubicBezTo>
                      <a:cubicBezTo>
                        <a:pt x="2000" y="9"/>
                        <a:pt x="1905" y="0"/>
                        <a:pt x="181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2"/>
                <p:cNvSpPr/>
                <p:nvPr/>
              </p:nvSpPr>
              <p:spPr>
                <a:xfrm>
                  <a:off x="2727775" y="4164175"/>
                  <a:ext cx="84275" cy="7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1" h="2957" extrusionOk="0">
                      <a:moveTo>
                        <a:pt x="1624" y="0"/>
                      </a:moveTo>
                      <a:cubicBezTo>
                        <a:pt x="265" y="0"/>
                        <a:pt x="1" y="2891"/>
                        <a:pt x="1441" y="2955"/>
                      </a:cubicBezTo>
                      <a:cubicBezTo>
                        <a:pt x="1459" y="2956"/>
                        <a:pt x="1477" y="2957"/>
                        <a:pt x="1495" y="2957"/>
                      </a:cubicBezTo>
                      <a:cubicBezTo>
                        <a:pt x="2984" y="2957"/>
                        <a:pt x="3371" y="172"/>
                        <a:pt x="1724" y="5"/>
                      </a:cubicBezTo>
                      <a:cubicBezTo>
                        <a:pt x="1690" y="2"/>
                        <a:pt x="1656" y="0"/>
                        <a:pt x="162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2"/>
                <p:cNvSpPr/>
                <p:nvPr/>
              </p:nvSpPr>
              <p:spPr>
                <a:xfrm>
                  <a:off x="2901275" y="4207725"/>
                  <a:ext cx="84825" cy="7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3" h="2839" extrusionOk="0">
                      <a:moveTo>
                        <a:pt x="1299" y="1"/>
                      </a:moveTo>
                      <a:cubicBezTo>
                        <a:pt x="589" y="1"/>
                        <a:pt x="0" y="615"/>
                        <a:pt x="160" y="1536"/>
                      </a:cubicBezTo>
                      <a:cubicBezTo>
                        <a:pt x="300" y="2337"/>
                        <a:pt x="862" y="2838"/>
                        <a:pt x="1544" y="2838"/>
                      </a:cubicBezTo>
                      <a:cubicBezTo>
                        <a:pt x="1796" y="2838"/>
                        <a:pt x="2064" y="2770"/>
                        <a:pt x="2334" y="2623"/>
                      </a:cubicBezTo>
                      <a:cubicBezTo>
                        <a:pt x="3393" y="2046"/>
                        <a:pt x="2888" y="823"/>
                        <a:pt x="2119" y="278"/>
                      </a:cubicBezTo>
                      <a:cubicBezTo>
                        <a:pt x="1851" y="88"/>
                        <a:pt x="1566" y="1"/>
                        <a:pt x="129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2"/>
                <p:cNvSpPr/>
                <p:nvPr/>
              </p:nvSpPr>
              <p:spPr>
                <a:xfrm>
                  <a:off x="2886400" y="4287325"/>
                  <a:ext cx="74175" cy="4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966" extrusionOk="0">
                      <a:moveTo>
                        <a:pt x="1163" y="1"/>
                      </a:moveTo>
                      <a:cubicBezTo>
                        <a:pt x="787" y="1"/>
                        <a:pt x="458" y="139"/>
                        <a:pt x="326" y="488"/>
                      </a:cubicBezTo>
                      <a:cubicBezTo>
                        <a:pt x="0" y="1343"/>
                        <a:pt x="1148" y="1966"/>
                        <a:pt x="1979" y="1966"/>
                      </a:cubicBezTo>
                      <a:cubicBezTo>
                        <a:pt x="2150" y="1966"/>
                        <a:pt x="2308" y="1939"/>
                        <a:pt x="2437" y="1883"/>
                      </a:cubicBezTo>
                      <a:cubicBezTo>
                        <a:pt x="2916" y="1673"/>
                        <a:pt x="2966" y="1222"/>
                        <a:pt x="2752" y="803"/>
                      </a:cubicBezTo>
                      <a:cubicBezTo>
                        <a:pt x="2537" y="378"/>
                        <a:pt x="1785" y="1"/>
                        <a:pt x="116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7" name="Google Shape;397;p2"/>
            <p:cNvGrpSpPr/>
            <p:nvPr/>
          </p:nvGrpSpPr>
          <p:grpSpPr>
            <a:xfrm rot="-495198">
              <a:off x="-1122870" y="-1395222"/>
              <a:ext cx="4696282" cy="2157226"/>
              <a:chOff x="1121400" y="1079925"/>
              <a:chExt cx="724892" cy="332925"/>
            </a:xfrm>
          </p:grpSpPr>
          <p:sp>
            <p:nvSpPr>
              <p:cNvPr id="398" name="Google Shape;398;p2"/>
              <p:cNvSpPr/>
              <p:nvPr/>
            </p:nvSpPr>
            <p:spPr>
              <a:xfrm>
                <a:off x="1640150" y="1304050"/>
                <a:ext cx="101650" cy="107450"/>
              </a:xfrm>
              <a:custGeom>
                <a:avLst/>
                <a:gdLst/>
                <a:ahLst/>
                <a:cxnLst/>
                <a:rect l="l" t="t" r="r" b="b"/>
                <a:pathLst>
                  <a:path w="4066" h="4298" extrusionOk="0">
                    <a:moveTo>
                      <a:pt x="2141" y="1"/>
                    </a:moveTo>
                    <a:cubicBezTo>
                      <a:pt x="898" y="1"/>
                      <a:pt x="0" y="2076"/>
                      <a:pt x="195" y="3078"/>
                    </a:cubicBezTo>
                    <a:cubicBezTo>
                      <a:pt x="352" y="3888"/>
                      <a:pt x="1045" y="4297"/>
                      <a:pt x="1831" y="4297"/>
                    </a:cubicBezTo>
                    <a:cubicBezTo>
                      <a:pt x="2031" y="4297"/>
                      <a:pt x="2237" y="4271"/>
                      <a:pt x="2442" y="4217"/>
                    </a:cubicBezTo>
                    <a:cubicBezTo>
                      <a:pt x="3602" y="3915"/>
                      <a:pt x="4066" y="2773"/>
                      <a:pt x="3839" y="1734"/>
                    </a:cubicBezTo>
                    <a:cubicBezTo>
                      <a:pt x="3725" y="1204"/>
                      <a:pt x="3438" y="672"/>
                      <a:pt x="2989" y="324"/>
                    </a:cubicBezTo>
                    <a:cubicBezTo>
                      <a:pt x="2695" y="98"/>
                      <a:pt x="2410" y="1"/>
                      <a:pt x="214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1748975" y="1342275"/>
                <a:ext cx="69200" cy="44825"/>
              </a:xfrm>
              <a:custGeom>
                <a:avLst/>
                <a:gdLst/>
                <a:ahLst/>
                <a:cxnLst/>
                <a:rect l="l" t="t" r="r" b="b"/>
                <a:pathLst>
                  <a:path w="2768" h="1793" extrusionOk="0">
                    <a:moveTo>
                      <a:pt x="965" y="0"/>
                    </a:moveTo>
                    <a:cubicBezTo>
                      <a:pt x="431" y="0"/>
                      <a:pt x="1" y="222"/>
                      <a:pt x="116" y="747"/>
                    </a:cubicBezTo>
                    <a:cubicBezTo>
                      <a:pt x="222" y="1236"/>
                      <a:pt x="807" y="1599"/>
                      <a:pt x="1271" y="1738"/>
                    </a:cubicBezTo>
                    <a:cubicBezTo>
                      <a:pt x="1389" y="1773"/>
                      <a:pt x="1520" y="1792"/>
                      <a:pt x="1653" y="1792"/>
                    </a:cubicBezTo>
                    <a:cubicBezTo>
                      <a:pt x="2073" y="1792"/>
                      <a:pt x="2509" y="1606"/>
                      <a:pt x="2605" y="1191"/>
                    </a:cubicBezTo>
                    <a:cubicBezTo>
                      <a:pt x="2767" y="482"/>
                      <a:pt x="1753" y="0"/>
                      <a:pt x="965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1458225" y="1313400"/>
                <a:ext cx="98675" cy="99450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3978" extrusionOk="0">
                    <a:moveTo>
                      <a:pt x="2353" y="0"/>
                    </a:moveTo>
                    <a:cubicBezTo>
                      <a:pt x="1606" y="0"/>
                      <a:pt x="850" y="621"/>
                      <a:pt x="555" y="1213"/>
                    </a:cubicBezTo>
                    <a:cubicBezTo>
                      <a:pt x="0" y="2328"/>
                      <a:pt x="944" y="3019"/>
                      <a:pt x="1882" y="3616"/>
                    </a:cubicBezTo>
                    <a:cubicBezTo>
                      <a:pt x="2219" y="3831"/>
                      <a:pt x="2599" y="3978"/>
                      <a:pt x="2930" y="3978"/>
                    </a:cubicBezTo>
                    <a:cubicBezTo>
                      <a:pt x="3308" y="3978"/>
                      <a:pt x="3623" y="3787"/>
                      <a:pt x="3740" y="3289"/>
                    </a:cubicBezTo>
                    <a:cubicBezTo>
                      <a:pt x="3937" y="2459"/>
                      <a:pt x="3947" y="870"/>
                      <a:pt x="3102" y="248"/>
                    </a:cubicBezTo>
                    <a:cubicBezTo>
                      <a:pt x="2866" y="74"/>
                      <a:pt x="2610" y="0"/>
                      <a:pt x="235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1373800" y="1276575"/>
                <a:ext cx="84575" cy="88500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540" extrusionOk="0">
                    <a:moveTo>
                      <a:pt x="1534" y="1"/>
                    </a:moveTo>
                    <a:cubicBezTo>
                      <a:pt x="1350" y="1"/>
                      <a:pt x="1165" y="34"/>
                      <a:pt x="984" y="107"/>
                    </a:cubicBezTo>
                    <a:cubicBezTo>
                      <a:pt x="132" y="450"/>
                      <a:pt x="1" y="1912"/>
                      <a:pt x="399" y="2591"/>
                    </a:cubicBezTo>
                    <a:cubicBezTo>
                      <a:pt x="696" y="3097"/>
                      <a:pt x="1244" y="3539"/>
                      <a:pt x="1862" y="3539"/>
                    </a:cubicBezTo>
                    <a:cubicBezTo>
                      <a:pt x="2010" y="3539"/>
                      <a:pt x="2162" y="3514"/>
                      <a:pt x="2316" y="3458"/>
                    </a:cubicBezTo>
                    <a:cubicBezTo>
                      <a:pt x="3103" y="3171"/>
                      <a:pt x="3382" y="2238"/>
                      <a:pt x="3312" y="1516"/>
                    </a:cubicBezTo>
                    <a:cubicBezTo>
                      <a:pt x="3233" y="736"/>
                      <a:pt x="2400" y="1"/>
                      <a:pt x="153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1337775" y="1298925"/>
                <a:ext cx="3072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149" extrusionOk="0">
                    <a:moveTo>
                      <a:pt x="679" y="0"/>
                    </a:moveTo>
                    <a:cubicBezTo>
                      <a:pt x="232" y="0"/>
                      <a:pt x="0" y="1024"/>
                      <a:pt x="595" y="1142"/>
                    </a:cubicBezTo>
                    <a:cubicBezTo>
                      <a:pt x="620" y="1147"/>
                      <a:pt x="644" y="1149"/>
                      <a:pt x="667" y="1149"/>
                    </a:cubicBezTo>
                    <a:cubicBezTo>
                      <a:pt x="1088" y="1149"/>
                      <a:pt x="1228" y="382"/>
                      <a:pt x="963" y="133"/>
                    </a:cubicBezTo>
                    <a:cubicBezTo>
                      <a:pt x="863" y="40"/>
                      <a:pt x="767" y="0"/>
                      <a:pt x="67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1247375" y="1191925"/>
                <a:ext cx="54975" cy="30750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230" extrusionOk="0">
                    <a:moveTo>
                      <a:pt x="823" y="1"/>
                    </a:moveTo>
                    <a:cubicBezTo>
                      <a:pt x="1" y="1"/>
                      <a:pt x="271" y="1230"/>
                      <a:pt x="1109" y="1230"/>
                    </a:cubicBezTo>
                    <a:cubicBezTo>
                      <a:pt x="1150" y="1230"/>
                      <a:pt x="1192" y="1227"/>
                      <a:pt x="1235" y="1221"/>
                    </a:cubicBezTo>
                    <a:cubicBezTo>
                      <a:pt x="2198" y="1090"/>
                      <a:pt x="1528" y="43"/>
                      <a:pt x="880" y="3"/>
                    </a:cubicBezTo>
                    <a:cubicBezTo>
                      <a:pt x="860" y="2"/>
                      <a:pt x="841" y="1"/>
                      <a:pt x="82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1172625" y="1265075"/>
                <a:ext cx="71725" cy="57625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2305" extrusionOk="0">
                    <a:moveTo>
                      <a:pt x="1491" y="0"/>
                    </a:moveTo>
                    <a:cubicBezTo>
                      <a:pt x="1071" y="0"/>
                      <a:pt x="659" y="159"/>
                      <a:pt x="438" y="506"/>
                    </a:cubicBezTo>
                    <a:cubicBezTo>
                      <a:pt x="1" y="1195"/>
                      <a:pt x="792" y="2305"/>
                      <a:pt x="1615" y="2305"/>
                    </a:cubicBezTo>
                    <a:cubicBezTo>
                      <a:pt x="1665" y="2305"/>
                      <a:pt x="1716" y="2300"/>
                      <a:pt x="1767" y="2292"/>
                    </a:cubicBezTo>
                    <a:cubicBezTo>
                      <a:pt x="2405" y="2178"/>
                      <a:pt x="2869" y="1621"/>
                      <a:pt x="2838" y="1011"/>
                    </a:cubicBezTo>
                    <a:cubicBezTo>
                      <a:pt x="2806" y="375"/>
                      <a:pt x="2138" y="0"/>
                      <a:pt x="1491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1263800" y="1239775"/>
                <a:ext cx="68450" cy="554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2216" extrusionOk="0">
                    <a:moveTo>
                      <a:pt x="1139" y="1"/>
                    </a:moveTo>
                    <a:cubicBezTo>
                      <a:pt x="519" y="1"/>
                      <a:pt x="1" y="469"/>
                      <a:pt x="296" y="1304"/>
                    </a:cubicBezTo>
                    <a:cubicBezTo>
                      <a:pt x="482" y="1828"/>
                      <a:pt x="1004" y="2136"/>
                      <a:pt x="1579" y="2204"/>
                    </a:cubicBezTo>
                    <a:cubicBezTo>
                      <a:pt x="1643" y="2212"/>
                      <a:pt x="1703" y="2215"/>
                      <a:pt x="1760" y="2215"/>
                    </a:cubicBezTo>
                    <a:cubicBezTo>
                      <a:pt x="2738" y="2215"/>
                      <a:pt x="2712" y="1151"/>
                      <a:pt x="2205" y="525"/>
                    </a:cubicBezTo>
                    <a:cubicBezTo>
                      <a:pt x="1915" y="168"/>
                      <a:pt x="1509" y="1"/>
                      <a:pt x="1139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1121400" y="1145475"/>
                <a:ext cx="118675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4747" h="4171" extrusionOk="0">
                    <a:moveTo>
                      <a:pt x="2408" y="1"/>
                    </a:moveTo>
                    <a:cubicBezTo>
                      <a:pt x="1874" y="1"/>
                      <a:pt x="1361" y="228"/>
                      <a:pt x="1009" y="776"/>
                    </a:cubicBezTo>
                    <a:cubicBezTo>
                      <a:pt x="0" y="2349"/>
                      <a:pt x="1298" y="4170"/>
                      <a:pt x="3099" y="4170"/>
                    </a:cubicBezTo>
                    <a:cubicBezTo>
                      <a:pt x="3225" y="4170"/>
                      <a:pt x="3353" y="4161"/>
                      <a:pt x="3483" y="4143"/>
                    </a:cubicBezTo>
                    <a:cubicBezTo>
                      <a:pt x="4565" y="3989"/>
                      <a:pt x="4746" y="3038"/>
                      <a:pt x="4739" y="2133"/>
                    </a:cubicBezTo>
                    <a:cubicBezTo>
                      <a:pt x="4725" y="993"/>
                      <a:pt x="3522" y="1"/>
                      <a:pt x="2408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1187025" y="1079925"/>
                <a:ext cx="121950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4878" h="3500" extrusionOk="0">
                    <a:moveTo>
                      <a:pt x="1290" y="1"/>
                    </a:moveTo>
                    <a:cubicBezTo>
                      <a:pt x="1183" y="1"/>
                      <a:pt x="1076" y="9"/>
                      <a:pt x="969" y="27"/>
                    </a:cubicBezTo>
                    <a:cubicBezTo>
                      <a:pt x="157" y="166"/>
                      <a:pt x="0" y="801"/>
                      <a:pt x="290" y="1462"/>
                    </a:cubicBezTo>
                    <a:cubicBezTo>
                      <a:pt x="687" y="2358"/>
                      <a:pt x="2061" y="3500"/>
                      <a:pt x="3248" y="3500"/>
                    </a:cubicBezTo>
                    <a:cubicBezTo>
                      <a:pt x="3433" y="3500"/>
                      <a:pt x="3614" y="3472"/>
                      <a:pt x="3785" y="3411"/>
                    </a:cubicBezTo>
                    <a:cubicBezTo>
                      <a:pt x="4877" y="3023"/>
                      <a:pt x="4322" y="1959"/>
                      <a:pt x="3780" y="1358"/>
                    </a:cubicBezTo>
                    <a:cubicBezTo>
                      <a:pt x="3194" y="704"/>
                      <a:pt x="2262" y="1"/>
                      <a:pt x="129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1295175" y="1175275"/>
                <a:ext cx="93475" cy="66650"/>
              </a:xfrm>
              <a:custGeom>
                <a:avLst/>
                <a:gdLst/>
                <a:ahLst/>
                <a:cxnLst/>
                <a:rect l="l" t="t" r="r" b="b"/>
                <a:pathLst>
                  <a:path w="3739" h="2666" extrusionOk="0">
                    <a:moveTo>
                      <a:pt x="1571" y="1"/>
                    </a:moveTo>
                    <a:cubicBezTo>
                      <a:pt x="725" y="1"/>
                      <a:pt x="0" y="433"/>
                      <a:pt x="281" y="1375"/>
                    </a:cubicBezTo>
                    <a:cubicBezTo>
                      <a:pt x="468" y="2005"/>
                      <a:pt x="1126" y="2454"/>
                      <a:pt x="1782" y="2610"/>
                    </a:cubicBezTo>
                    <a:cubicBezTo>
                      <a:pt x="1939" y="2648"/>
                      <a:pt x="2099" y="2666"/>
                      <a:pt x="2255" y="2666"/>
                    </a:cubicBezTo>
                    <a:cubicBezTo>
                      <a:pt x="3036" y="2666"/>
                      <a:pt x="3739" y="2211"/>
                      <a:pt x="3615" y="1352"/>
                    </a:cubicBezTo>
                    <a:cubicBezTo>
                      <a:pt x="3489" y="481"/>
                      <a:pt x="2463" y="1"/>
                      <a:pt x="157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1452593" y="1081984"/>
                <a:ext cx="152175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087" h="4180" extrusionOk="0">
                    <a:moveTo>
                      <a:pt x="1613" y="0"/>
                    </a:moveTo>
                    <a:cubicBezTo>
                      <a:pt x="735" y="0"/>
                      <a:pt x="24" y="472"/>
                      <a:pt x="11" y="1720"/>
                    </a:cubicBezTo>
                    <a:cubicBezTo>
                      <a:pt x="1" y="2718"/>
                      <a:pt x="349" y="3669"/>
                      <a:pt x="1453" y="4060"/>
                    </a:cubicBezTo>
                    <a:cubicBezTo>
                      <a:pt x="1686" y="4142"/>
                      <a:pt x="1950" y="4179"/>
                      <a:pt x="2225" y="4179"/>
                    </a:cubicBezTo>
                    <a:cubicBezTo>
                      <a:pt x="3003" y="4179"/>
                      <a:pt x="3869" y="3883"/>
                      <a:pt x="4383" y="3475"/>
                    </a:cubicBezTo>
                    <a:cubicBezTo>
                      <a:pt x="6086" y="2121"/>
                      <a:pt x="3475" y="0"/>
                      <a:pt x="161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1609421" y="1114030"/>
                <a:ext cx="118350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3808" extrusionOk="0">
                    <a:moveTo>
                      <a:pt x="2810" y="1"/>
                    </a:moveTo>
                    <a:cubicBezTo>
                      <a:pt x="1969" y="1"/>
                      <a:pt x="1068" y="431"/>
                      <a:pt x="679" y="1044"/>
                    </a:cubicBezTo>
                    <a:cubicBezTo>
                      <a:pt x="111" y="1936"/>
                      <a:pt x="0" y="3474"/>
                      <a:pt x="1360" y="3747"/>
                    </a:cubicBezTo>
                    <a:cubicBezTo>
                      <a:pt x="1561" y="3787"/>
                      <a:pt x="1766" y="3807"/>
                      <a:pt x="1970" y="3807"/>
                    </a:cubicBezTo>
                    <a:cubicBezTo>
                      <a:pt x="2708" y="3807"/>
                      <a:pt x="3435" y="3545"/>
                      <a:pt x="3916" y="3036"/>
                    </a:cubicBezTo>
                    <a:cubicBezTo>
                      <a:pt x="4438" y="2483"/>
                      <a:pt x="4733" y="1386"/>
                      <a:pt x="4285" y="711"/>
                    </a:cubicBezTo>
                    <a:cubicBezTo>
                      <a:pt x="3951" y="210"/>
                      <a:pt x="3395" y="1"/>
                      <a:pt x="281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1735917" y="1187000"/>
                <a:ext cx="110375" cy="1056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4224" extrusionOk="0">
                    <a:moveTo>
                      <a:pt x="2032" y="1"/>
                    </a:moveTo>
                    <a:cubicBezTo>
                      <a:pt x="798" y="1"/>
                      <a:pt x="0" y="1186"/>
                      <a:pt x="40" y="2304"/>
                    </a:cubicBezTo>
                    <a:cubicBezTo>
                      <a:pt x="56" y="2761"/>
                      <a:pt x="209" y="3212"/>
                      <a:pt x="542" y="3550"/>
                    </a:cubicBezTo>
                    <a:cubicBezTo>
                      <a:pt x="1004" y="4020"/>
                      <a:pt x="1550" y="4224"/>
                      <a:pt x="2083" y="4224"/>
                    </a:cubicBezTo>
                    <a:cubicBezTo>
                      <a:pt x="3284" y="4224"/>
                      <a:pt x="4414" y="3186"/>
                      <a:pt x="4332" y="1828"/>
                    </a:cubicBezTo>
                    <a:cubicBezTo>
                      <a:pt x="4269" y="789"/>
                      <a:pt x="3309" y="138"/>
                      <a:pt x="2267" y="15"/>
                    </a:cubicBezTo>
                    <a:cubicBezTo>
                      <a:pt x="2187" y="5"/>
                      <a:pt x="2109" y="1"/>
                      <a:pt x="2032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1470225" y="1195950"/>
                <a:ext cx="120600" cy="89575"/>
              </a:xfrm>
              <a:custGeom>
                <a:avLst/>
                <a:gdLst/>
                <a:ahLst/>
                <a:cxnLst/>
                <a:rect l="l" t="t" r="r" b="b"/>
                <a:pathLst>
                  <a:path w="4824" h="3583" extrusionOk="0">
                    <a:moveTo>
                      <a:pt x="1926" y="1"/>
                    </a:moveTo>
                    <a:cubicBezTo>
                      <a:pt x="0" y="1"/>
                      <a:pt x="378" y="3583"/>
                      <a:pt x="2485" y="3583"/>
                    </a:cubicBezTo>
                    <a:cubicBezTo>
                      <a:pt x="2670" y="3583"/>
                      <a:pt x="2868" y="3555"/>
                      <a:pt x="3078" y="3496"/>
                    </a:cubicBezTo>
                    <a:cubicBezTo>
                      <a:pt x="4823" y="2999"/>
                      <a:pt x="3595" y="263"/>
                      <a:pt x="2231" y="28"/>
                    </a:cubicBezTo>
                    <a:cubicBezTo>
                      <a:pt x="2124" y="10"/>
                      <a:pt x="2022" y="1"/>
                      <a:pt x="192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1394525" y="1184675"/>
                <a:ext cx="89550" cy="73925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2957" extrusionOk="0">
                    <a:moveTo>
                      <a:pt x="1726" y="0"/>
                    </a:moveTo>
                    <a:cubicBezTo>
                      <a:pt x="282" y="0"/>
                      <a:pt x="1" y="2892"/>
                      <a:pt x="1532" y="2956"/>
                    </a:cubicBezTo>
                    <a:cubicBezTo>
                      <a:pt x="1551" y="2956"/>
                      <a:pt x="1571" y="2957"/>
                      <a:pt x="1589" y="2957"/>
                    </a:cubicBezTo>
                    <a:cubicBezTo>
                      <a:pt x="3171" y="2957"/>
                      <a:pt x="3582" y="172"/>
                      <a:pt x="1832" y="5"/>
                    </a:cubicBezTo>
                    <a:cubicBezTo>
                      <a:pt x="1796" y="2"/>
                      <a:pt x="1761" y="0"/>
                      <a:pt x="1726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1578900" y="1228225"/>
                <a:ext cx="90150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2839" extrusionOk="0">
                    <a:moveTo>
                      <a:pt x="1383" y="1"/>
                    </a:moveTo>
                    <a:cubicBezTo>
                      <a:pt x="628" y="1"/>
                      <a:pt x="1" y="615"/>
                      <a:pt x="171" y="1536"/>
                    </a:cubicBezTo>
                    <a:cubicBezTo>
                      <a:pt x="320" y="2339"/>
                      <a:pt x="918" y="2839"/>
                      <a:pt x="1642" y="2839"/>
                    </a:cubicBezTo>
                    <a:cubicBezTo>
                      <a:pt x="1910" y="2839"/>
                      <a:pt x="2195" y="2770"/>
                      <a:pt x="2481" y="2623"/>
                    </a:cubicBezTo>
                    <a:cubicBezTo>
                      <a:pt x="3606" y="2048"/>
                      <a:pt x="3071" y="823"/>
                      <a:pt x="2254" y="278"/>
                    </a:cubicBezTo>
                    <a:cubicBezTo>
                      <a:pt x="1969" y="88"/>
                      <a:pt x="1667" y="1"/>
                      <a:pt x="13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1563150" y="1307850"/>
                <a:ext cx="78800" cy="49125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965" extrusionOk="0">
                    <a:moveTo>
                      <a:pt x="1234" y="1"/>
                    </a:moveTo>
                    <a:cubicBezTo>
                      <a:pt x="834" y="1"/>
                      <a:pt x="485" y="139"/>
                      <a:pt x="345" y="487"/>
                    </a:cubicBezTo>
                    <a:cubicBezTo>
                      <a:pt x="0" y="1342"/>
                      <a:pt x="1220" y="1965"/>
                      <a:pt x="2102" y="1965"/>
                    </a:cubicBezTo>
                    <a:cubicBezTo>
                      <a:pt x="2284" y="1965"/>
                      <a:pt x="2452" y="1938"/>
                      <a:pt x="2589" y="1882"/>
                    </a:cubicBezTo>
                    <a:cubicBezTo>
                      <a:pt x="3096" y="1675"/>
                      <a:pt x="3151" y="1224"/>
                      <a:pt x="2925" y="802"/>
                    </a:cubicBezTo>
                    <a:cubicBezTo>
                      <a:pt x="2695" y="378"/>
                      <a:pt x="1894" y="1"/>
                      <a:pt x="123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_1_1_2">
    <p:spTree>
      <p:nvGrpSpPr>
        <p:cNvPr id="1" name="Shape 2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" name="Google Shape;2941;p23"/>
          <p:cNvSpPr/>
          <p:nvPr/>
        </p:nvSpPr>
        <p:spPr>
          <a:xfrm rot="10800000" flipH="1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2" name="Google Shape;2942;p23"/>
          <p:cNvSpPr/>
          <p:nvPr/>
        </p:nvSpPr>
        <p:spPr>
          <a:xfrm flipH="1">
            <a:off x="42338" y="3873625"/>
            <a:ext cx="9144037" cy="1643280"/>
          </a:xfrm>
          <a:custGeom>
            <a:avLst/>
            <a:gdLst/>
            <a:ahLst/>
            <a:cxnLst/>
            <a:rect l="l" t="t" r="r" b="b"/>
            <a:pathLst>
              <a:path w="67465" h="19172" extrusionOk="0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3" name="Google Shape;2943;p23"/>
          <p:cNvSpPr/>
          <p:nvPr/>
        </p:nvSpPr>
        <p:spPr>
          <a:xfrm flipH="1">
            <a:off x="5917121" y="4773440"/>
            <a:ext cx="921873" cy="1104051"/>
          </a:xfrm>
          <a:custGeom>
            <a:avLst/>
            <a:gdLst/>
            <a:ahLst/>
            <a:cxnLst/>
            <a:rect l="l" t="t" r="r" b="b"/>
            <a:pathLst>
              <a:path w="8052" h="9643" extrusionOk="0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4" name="Google Shape;2944;p23"/>
          <p:cNvSpPr/>
          <p:nvPr/>
        </p:nvSpPr>
        <p:spPr>
          <a:xfrm flipH="1">
            <a:off x="1310851" y="4313023"/>
            <a:ext cx="921645" cy="1102563"/>
          </a:xfrm>
          <a:custGeom>
            <a:avLst/>
            <a:gdLst/>
            <a:ahLst/>
            <a:cxnLst/>
            <a:rect l="l" t="t" r="r" b="b"/>
            <a:pathLst>
              <a:path w="8050" h="9630" extrusionOk="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23"/>
          <p:cNvSpPr/>
          <p:nvPr/>
        </p:nvSpPr>
        <p:spPr>
          <a:xfrm flipH="1">
            <a:off x="7424325" y="4587046"/>
            <a:ext cx="819748" cy="750842"/>
          </a:xfrm>
          <a:custGeom>
            <a:avLst/>
            <a:gdLst/>
            <a:ahLst/>
            <a:cxnLst/>
            <a:rect l="l" t="t" r="r" b="b"/>
            <a:pathLst>
              <a:path w="7160" h="6558" extrusionOk="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2946;p23"/>
          <p:cNvSpPr/>
          <p:nvPr/>
        </p:nvSpPr>
        <p:spPr>
          <a:xfrm flipH="1">
            <a:off x="2501514" y="4773438"/>
            <a:ext cx="638167" cy="585744"/>
          </a:xfrm>
          <a:custGeom>
            <a:avLst/>
            <a:gdLst/>
            <a:ahLst/>
            <a:cxnLst/>
            <a:rect l="l" t="t" r="r" b="b"/>
            <a:pathLst>
              <a:path w="5574" h="5116" extrusionOk="0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23"/>
          <p:cNvSpPr/>
          <p:nvPr/>
        </p:nvSpPr>
        <p:spPr>
          <a:xfrm flipH="1">
            <a:off x="0" y="3189300"/>
            <a:ext cx="3543354" cy="3563694"/>
          </a:xfrm>
          <a:custGeom>
            <a:avLst/>
            <a:gdLst/>
            <a:ahLst/>
            <a:cxnLst/>
            <a:rect l="l" t="t" r="r" b="b"/>
            <a:pathLst>
              <a:path w="30947" h="31126" extrusionOk="0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2948;p23"/>
          <p:cNvSpPr/>
          <p:nvPr/>
        </p:nvSpPr>
        <p:spPr>
          <a:xfrm flipH="1">
            <a:off x="6376080" y="3841438"/>
            <a:ext cx="2796533" cy="2892539"/>
          </a:xfrm>
          <a:custGeom>
            <a:avLst/>
            <a:gdLst/>
            <a:ahLst/>
            <a:cxnLst/>
            <a:rect l="l" t="t" r="r" b="b"/>
            <a:pathLst>
              <a:path w="24426" h="25264" extrusionOk="0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2949;p23"/>
          <p:cNvSpPr/>
          <p:nvPr/>
        </p:nvSpPr>
        <p:spPr>
          <a:xfrm>
            <a:off x="96590" y="2850065"/>
            <a:ext cx="520128" cy="1023563"/>
          </a:xfrm>
          <a:custGeom>
            <a:avLst/>
            <a:gdLst/>
            <a:ahLst/>
            <a:cxnLst/>
            <a:rect l="l" t="t" r="r" b="b"/>
            <a:pathLst>
              <a:path w="4543" h="8940" extrusionOk="0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0" name="Google Shape;2950;p23"/>
          <p:cNvSpPr/>
          <p:nvPr/>
        </p:nvSpPr>
        <p:spPr>
          <a:xfrm flipH="1">
            <a:off x="8330244" y="2997115"/>
            <a:ext cx="1638810" cy="1276362"/>
          </a:xfrm>
          <a:custGeom>
            <a:avLst/>
            <a:gdLst/>
            <a:ahLst/>
            <a:cxnLst/>
            <a:rect l="l" t="t" r="r" b="b"/>
            <a:pathLst>
              <a:path w="14314" h="11148" extrusionOk="0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1" name="Google Shape;2951;p23"/>
          <p:cNvSpPr txBox="1">
            <a:spLocks noGrp="1"/>
          </p:cNvSpPr>
          <p:nvPr>
            <p:ph type="title"/>
          </p:nvPr>
        </p:nvSpPr>
        <p:spPr>
          <a:xfrm>
            <a:off x="720000" y="5268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952" name="Google Shape;2952;p23"/>
          <p:cNvGrpSpPr/>
          <p:nvPr/>
        </p:nvGrpSpPr>
        <p:grpSpPr>
          <a:xfrm flipH="1">
            <a:off x="156566" y="180751"/>
            <a:ext cx="8897650" cy="4320959"/>
            <a:chOff x="-772980" y="300471"/>
            <a:chExt cx="9773342" cy="4746220"/>
          </a:xfrm>
        </p:grpSpPr>
        <p:sp>
          <p:nvSpPr>
            <p:cNvPr id="2953" name="Google Shape;2953;p23"/>
            <p:cNvSpPr/>
            <p:nvPr/>
          </p:nvSpPr>
          <p:spPr>
            <a:xfrm>
              <a:off x="6391586" y="693201"/>
              <a:ext cx="465053" cy="225744"/>
            </a:xfrm>
            <a:custGeom>
              <a:avLst/>
              <a:gdLst/>
              <a:ahLst/>
              <a:cxnLst/>
              <a:rect l="l" t="t" r="r" b="b"/>
              <a:pathLst>
                <a:path w="3840" h="1864" extrusionOk="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23"/>
            <p:cNvSpPr/>
            <p:nvPr/>
          </p:nvSpPr>
          <p:spPr>
            <a:xfrm>
              <a:off x="1933397" y="4825669"/>
              <a:ext cx="458150" cy="221021"/>
            </a:xfrm>
            <a:custGeom>
              <a:avLst/>
              <a:gdLst/>
              <a:ahLst/>
              <a:cxnLst/>
              <a:rect l="l" t="t" r="r" b="b"/>
              <a:pathLst>
                <a:path w="3783" h="1825" extrusionOk="0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23"/>
            <p:cNvSpPr/>
            <p:nvPr/>
          </p:nvSpPr>
          <p:spPr>
            <a:xfrm>
              <a:off x="-772980" y="2529126"/>
              <a:ext cx="464932" cy="225987"/>
            </a:xfrm>
            <a:custGeom>
              <a:avLst/>
              <a:gdLst/>
              <a:ahLst/>
              <a:cxnLst/>
              <a:rect l="l" t="t" r="r" b="b"/>
              <a:pathLst>
                <a:path w="3839" h="1866" extrusionOk="0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23"/>
            <p:cNvSpPr/>
            <p:nvPr/>
          </p:nvSpPr>
          <p:spPr>
            <a:xfrm>
              <a:off x="8636434" y="300471"/>
              <a:ext cx="363928" cy="175121"/>
            </a:xfrm>
            <a:custGeom>
              <a:avLst/>
              <a:gdLst/>
              <a:ahLst/>
              <a:cxnLst/>
              <a:rect l="l" t="t" r="r" b="b"/>
              <a:pathLst>
                <a:path w="3005" h="1446" extrusionOk="0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23"/>
            <p:cNvSpPr/>
            <p:nvPr/>
          </p:nvSpPr>
          <p:spPr>
            <a:xfrm>
              <a:off x="272031" y="598144"/>
              <a:ext cx="420243" cy="190139"/>
            </a:xfrm>
            <a:custGeom>
              <a:avLst/>
              <a:gdLst/>
              <a:ahLst/>
              <a:cxnLst/>
              <a:rect l="l" t="t" r="r" b="b"/>
              <a:pathLst>
                <a:path w="3470" h="1570" extrusionOk="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8" name="Google Shape;2958;p23"/>
          <p:cNvGrpSpPr/>
          <p:nvPr/>
        </p:nvGrpSpPr>
        <p:grpSpPr>
          <a:xfrm flipH="1">
            <a:off x="8810569" y="656322"/>
            <a:ext cx="497365" cy="375742"/>
            <a:chOff x="171686" y="1595997"/>
            <a:chExt cx="497365" cy="375742"/>
          </a:xfrm>
        </p:grpSpPr>
        <p:sp>
          <p:nvSpPr>
            <p:cNvPr id="2959" name="Google Shape;2959;p23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23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23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23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23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23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23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23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23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23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23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23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23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23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23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23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5" name="Google Shape;2975;p23"/>
          <p:cNvGrpSpPr/>
          <p:nvPr/>
        </p:nvGrpSpPr>
        <p:grpSpPr>
          <a:xfrm flipH="1">
            <a:off x="3749544" y="4613597"/>
            <a:ext cx="714651" cy="905420"/>
            <a:chOff x="1120111" y="1511859"/>
            <a:chExt cx="714651" cy="905420"/>
          </a:xfrm>
        </p:grpSpPr>
        <p:sp>
          <p:nvSpPr>
            <p:cNvPr id="2976" name="Google Shape;2976;p23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23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23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23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23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23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23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23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23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23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23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23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8" name="Google Shape;2988;p23"/>
          <p:cNvGrpSpPr/>
          <p:nvPr/>
        </p:nvGrpSpPr>
        <p:grpSpPr>
          <a:xfrm flipH="1">
            <a:off x="-203564" y="946065"/>
            <a:ext cx="360149" cy="395733"/>
            <a:chOff x="310934" y="718477"/>
            <a:chExt cx="360149" cy="395733"/>
          </a:xfrm>
        </p:grpSpPr>
        <p:sp>
          <p:nvSpPr>
            <p:cNvPr id="2989" name="Google Shape;2989;p23"/>
            <p:cNvSpPr/>
            <p:nvPr/>
          </p:nvSpPr>
          <p:spPr>
            <a:xfrm>
              <a:off x="310934" y="733046"/>
              <a:ext cx="342306" cy="381164"/>
            </a:xfrm>
            <a:custGeom>
              <a:avLst/>
              <a:gdLst/>
              <a:ahLst/>
              <a:cxnLst/>
              <a:rect l="l" t="t" r="r" b="b"/>
              <a:pathLst>
                <a:path w="3031" h="3375" extrusionOk="0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23"/>
            <p:cNvSpPr/>
            <p:nvPr/>
          </p:nvSpPr>
          <p:spPr>
            <a:xfrm>
              <a:off x="540192" y="718477"/>
              <a:ext cx="130892" cy="116777"/>
            </a:xfrm>
            <a:custGeom>
              <a:avLst/>
              <a:gdLst/>
              <a:ahLst/>
              <a:cxnLst/>
              <a:rect l="l" t="t" r="r" b="b"/>
              <a:pathLst>
                <a:path w="1159" h="1034" extrusionOk="0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1" name="Google Shape;2991;p23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2992" name="Google Shape;2992;p23"/>
            <p:cNvSpPr/>
            <p:nvPr/>
          </p:nvSpPr>
          <p:spPr>
            <a:xfrm>
              <a:off x="2334559" y="448261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23"/>
            <p:cNvSpPr/>
            <p:nvPr/>
          </p:nvSpPr>
          <p:spPr>
            <a:xfrm>
              <a:off x="773302" y="4170991"/>
              <a:ext cx="37797" cy="32449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23"/>
            <p:cNvSpPr/>
            <p:nvPr/>
          </p:nvSpPr>
          <p:spPr>
            <a:xfrm>
              <a:off x="1802892" y="2749675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23"/>
            <p:cNvSpPr/>
            <p:nvPr/>
          </p:nvSpPr>
          <p:spPr>
            <a:xfrm>
              <a:off x="2477309" y="3249453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23"/>
            <p:cNvSpPr/>
            <p:nvPr/>
          </p:nvSpPr>
          <p:spPr>
            <a:xfrm>
              <a:off x="1989312" y="3037995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23"/>
            <p:cNvSpPr/>
            <p:nvPr/>
          </p:nvSpPr>
          <p:spPr>
            <a:xfrm>
              <a:off x="1107696" y="2782103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23"/>
            <p:cNvSpPr/>
            <p:nvPr/>
          </p:nvSpPr>
          <p:spPr>
            <a:xfrm>
              <a:off x="172433" y="267290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23"/>
            <p:cNvSpPr/>
            <p:nvPr/>
          </p:nvSpPr>
          <p:spPr>
            <a:xfrm>
              <a:off x="-450274" y="2781020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23"/>
            <p:cNvSpPr/>
            <p:nvPr/>
          </p:nvSpPr>
          <p:spPr>
            <a:xfrm>
              <a:off x="-465215" y="3982305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23"/>
            <p:cNvSpPr/>
            <p:nvPr/>
          </p:nvSpPr>
          <p:spPr>
            <a:xfrm>
              <a:off x="2269888" y="362478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23"/>
            <p:cNvSpPr/>
            <p:nvPr/>
          </p:nvSpPr>
          <p:spPr>
            <a:xfrm>
              <a:off x="2397023" y="266067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23"/>
            <p:cNvSpPr/>
            <p:nvPr/>
          </p:nvSpPr>
          <p:spPr>
            <a:xfrm>
              <a:off x="-754965" y="2933628"/>
              <a:ext cx="62461" cy="53309"/>
            </a:xfrm>
            <a:custGeom>
              <a:avLst/>
              <a:gdLst/>
              <a:ahLst/>
              <a:cxnLst/>
              <a:rect l="l" t="t" r="r" b="b"/>
              <a:pathLst>
                <a:path w="1051" h="897" extrusionOk="0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23"/>
            <p:cNvSpPr/>
            <p:nvPr/>
          </p:nvSpPr>
          <p:spPr>
            <a:xfrm>
              <a:off x="-1002624" y="334655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5" name="Google Shape;3005;p23"/>
          <p:cNvSpPr txBox="1">
            <a:spLocks noGrp="1"/>
          </p:cNvSpPr>
          <p:nvPr>
            <p:ph type="subTitle" idx="1"/>
          </p:nvPr>
        </p:nvSpPr>
        <p:spPr>
          <a:xfrm>
            <a:off x="720000" y="1102800"/>
            <a:ext cx="7704000" cy="17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27"/>
          <p:cNvSpPr txBox="1"/>
          <p:nvPr/>
        </p:nvSpPr>
        <p:spPr>
          <a:xfrm flipH="1">
            <a:off x="2273686" y="1251746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224" name="Google Shape;3224;p27"/>
          <p:cNvSpPr txBox="1"/>
          <p:nvPr/>
        </p:nvSpPr>
        <p:spPr>
          <a:xfrm flipH="1">
            <a:off x="2273686" y="166512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 and the smallest in the Solar System</a:t>
            </a:r>
            <a:endParaRPr/>
          </a:p>
        </p:txBody>
      </p:sp>
      <p:sp>
        <p:nvSpPr>
          <p:cNvPr id="3225" name="Google Shape;3225;p27"/>
          <p:cNvSpPr txBox="1"/>
          <p:nvPr/>
        </p:nvSpPr>
        <p:spPr>
          <a:xfrm flipH="1">
            <a:off x="2270461" y="2362083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226" name="Google Shape;3226;p27"/>
          <p:cNvSpPr txBox="1"/>
          <p:nvPr/>
        </p:nvSpPr>
        <p:spPr>
          <a:xfrm flipH="1">
            <a:off x="2270461" y="276964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3227" name="Google Shape;3227;p27"/>
          <p:cNvSpPr txBox="1"/>
          <p:nvPr/>
        </p:nvSpPr>
        <p:spPr>
          <a:xfrm flipH="1">
            <a:off x="719937" y="54357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ABOUT THE</a:t>
            </a:r>
            <a:r>
              <a:rPr lang="en"/>
              <a:t> DISEASE</a:t>
            </a:r>
            <a:endParaRPr/>
          </a:p>
        </p:txBody>
      </p:sp>
      <p:sp>
        <p:nvSpPr>
          <p:cNvPr id="3228" name="Google Shape;3228;p27"/>
          <p:cNvSpPr txBox="1"/>
          <p:nvPr/>
        </p:nvSpPr>
        <p:spPr>
          <a:xfrm flipH="1">
            <a:off x="2273686" y="3473629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229" name="Google Shape;3229;p27"/>
          <p:cNvSpPr txBox="1"/>
          <p:nvPr/>
        </p:nvSpPr>
        <p:spPr>
          <a:xfrm flipH="1">
            <a:off x="2273686" y="3874246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3230" name="Google Shape;3230;p27"/>
          <p:cNvSpPr/>
          <p:nvPr/>
        </p:nvSpPr>
        <p:spPr>
          <a:xfrm flipH="1">
            <a:off x="6452126" y="1591873"/>
            <a:ext cx="340186" cy="300545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231" name="Google Shape;3231;p27"/>
          <p:cNvGrpSpPr/>
          <p:nvPr/>
        </p:nvGrpSpPr>
        <p:grpSpPr>
          <a:xfrm flipH="1">
            <a:off x="6452126" y="2691625"/>
            <a:ext cx="340186" cy="340168"/>
            <a:chOff x="5053900" y="3804850"/>
            <a:chExt cx="483150" cy="483125"/>
          </a:xfrm>
        </p:grpSpPr>
        <p:sp>
          <p:nvSpPr>
            <p:cNvPr id="3232" name="Google Shape;3232;p27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3" name="Google Shape;3233;p27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4" name="Google Shape;3234;p27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5" name="Google Shape;3235;p27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236" name="Google Shape;3236;p27"/>
          <p:cNvSpPr/>
          <p:nvPr/>
        </p:nvSpPr>
        <p:spPr>
          <a:xfrm flipH="1">
            <a:off x="6445642" y="3811489"/>
            <a:ext cx="353180" cy="314589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7" name="Google Shape;3237;p27"/>
          <p:cNvSpPr/>
          <p:nvPr/>
        </p:nvSpPr>
        <p:spPr>
          <a:xfrm rot="10800000">
            <a:off x="-50" y="-25625"/>
            <a:ext cx="9144000" cy="51819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8" name="Google Shape;3238;p27"/>
          <p:cNvGrpSpPr/>
          <p:nvPr/>
        </p:nvGrpSpPr>
        <p:grpSpPr>
          <a:xfrm flipH="1">
            <a:off x="269789" y="269722"/>
            <a:ext cx="8821450" cy="3388284"/>
            <a:chOff x="-689281" y="300471"/>
            <a:chExt cx="9689642" cy="3721753"/>
          </a:xfrm>
        </p:grpSpPr>
        <p:sp>
          <p:nvSpPr>
            <p:cNvPr id="3239" name="Google Shape;3239;p27"/>
            <p:cNvSpPr/>
            <p:nvPr/>
          </p:nvSpPr>
          <p:spPr>
            <a:xfrm>
              <a:off x="7597183" y="1010095"/>
              <a:ext cx="465053" cy="225744"/>
            </a:xfrm>
            <a:custGeom>
              <a:avLst/>
              <a:gdLst/>
              <a:ahLst/>
              <a:cxnLst/>
              <a:rect l="l" t="t" r="r" b="b"/>
              <a:pathLst>
                <a:path w="3840" h="1864" extrusionOk="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7"/>
            <p:cNvSpPr/>
            <p:nvPr/>
          </p:nvSpPr>
          <p:spPr>
            <a:xfrm>
              <a:off x="51532" y="3801202"/>
              <a:ext cx="458150" cy="221021"/>
            </a:xfrm>
            <a:custGeom>
              <a:avLst/>
              <a:gdLst/>
              <a:ahLst/>
              <a:cxnLst/>
              <a:rect l="l" t="t" r="r" b="b"/>
              <a:pathLst>
                <a:path w="3783" h="1825" extrusionOk="0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7"/>
            <p:cNvSpPr/>
            <p:nvPr/>
          </p:nvSpPr>
          <p:spPr>
            <a:xfrm>
              <a:off x="-689281" y="2863924"/>
              <a:ext cx="464932" cy="225987"/>
            </a:xfrm>
            <a:custGeom>
              <a:avLst/>
              <a:gdLst/>
              <a:ahLst/>
              <a:cxnLst/>
              <a:rect l="l" t="t" r="r" b="b"/>
              <a:pathLst>
                <a:path w="3839" h="1866" extrusionOk="0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7"/>
            <p:cNvSpPr/>
            <p:nvPr/>
          </p:nvSpPr>
          <p:spPr>
            <a:xfrm>
              <a:off x="8636434" y="300471"/>
              <a:ext cx="363928" cy="175121"/>
            </a:xfrm>
            <a:custGeom>
              <a:avLst/>
              <a:gdLst/>
              <a:ahLst/>
              <a:cxnLst/>
              <a:rect l="l" t="t" r="r" b="b"/>
              <a:pathLst>
                <a:path w="3005" h="1446" extrusionOk="0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7"/>
            <p:cNvSpPr/>
            <p:nvPr/>
          </p:nvSpPr>
          <p:spPr>
            <a:xfrm>
              <a:off x="629456" y="819970"/>
              <a:ext cx="420243" cy="190139"/>
            </a:xfrm>
            <a:custGeom>
              <a:avLst/>
              <a:gdLst/>
              <a:ahLst/>
              <a:cxnLst/>
              <a:rect l="l" t="t" r="r" b="b"/>
              <a:pathLst>
                <a:path w="3470" h="1570" extrusionOk="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4" name="Google Shape;3244;p27"/>
          <p:cNvGrpSpPr/>
          <p:nvPr/>
        </p:nvGrpSpPr>
        <p:grpSpPr>
          <a:xfrm flipH="1">
            <a:off x="180458" y="84787"/>
            <a:ext cx="8828627" cy="4884114"/>
            <a:chOff x="-1047976" y="2660677"/>
            <a:chExt cx="3507460" cy="1940373"/>
          </a:xfrm>
        </p:grpSpPr>
        <p:sp>
          <p:nvSpPr>
            <p:cNvPr id="3245" name="Google Shape;3245;p27"/>
            <p:cNvSpPr/>
            <p:nvPr/>
          </p:nvSpPr>
          <p:spPr>
            <a:xfrm>
              <a:off x="2334559" y="448261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7"/>
            <p:cNvSpPr/>
            <p:nvPr/>
          </p:nvSpPr>
          <p:spPr>
            <a:xfrm>
              <a:off x="2113145" y="3984679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70" y="1"/>
                  </a:moveTo>
                  <a:cubicBezTo>
                    <a:pt x="120" y="1"/>
                    <a:pt x="1" y="120"/>
                    <a:pt x="1" y="273"/>
                  </a:cubicBezTo>
                  <a:cubicBezTo>
                    <a:pt x="1" y="435"/>
                    <a:pt x="134" y="543"/>
                    <a:pt x="273" y="543"/>
                  </a:cubicBezTo>
                  <a:cubicBezTo>
                    <a:pt x="340" y="543"/>
                    <a:pt x="408" y="519"/>
                    <a:pt x="463" y="463"/>
                  </a:cubicBezTo>
                  <a:cubicBezTo>
                    <a:pt x="635" y="293"/>
                    <a:pt x="512" y="1"/>
                    <a:pt x="270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7"/>
            <p:cNvSpPr/>
            <p:nvPr/>
          </p:nvSpPr>
          <p:spPr>
            <a:xfrm>
              <a:off x="954815" y="4536153"/>
              <a:ext cx="37797" cy="32449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7"/>
            <p:cNvSpPr/>
            <p:nvPr/>
          </p:nvSpPr>
          <p:spPr>
            <a:xfrm>
              <a:off x="-350853" y="4568601"/>
              <a:ext cx="37738" cy="32449"/>
            </a:xfrm>
            <a:custGeom>
              <a:avLst/>
              <a:gdLst/>
              <a:ahLst/>
              <a:cxnLst/>
              <a:rect l="l" t="t" r="r" b="b"/>
              <a:pathLst>
                <a:path w="635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7"/>
            <p:cNvSpPr/>
            <p:nvPr/>
          </p:nvSpPr>
          <p:spPr>
            <a:xfrm>
              <a:off x="1802892" y="2749675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7"/>
            <p:cNvSpPr/>
            <p:nvPr/>
          </p:nvSpPr>
          <p:spPr>
            <a:xfrm>
              <a:off x="2416764" y="315863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7"/>
            <p:cNvSpPr/>
            <p:nvPr/>
          </p:nvSpPr>
          <p:spPr>
            <a:xfrm>
              <a:off x="2049858" y="2856357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7"/>
            <p:cNvSpPr/>
            <p:nvPr/>
          </p:nvSpPr>
          <p:spPr>
            <a:xfrm>
              <a:off x="1107696" y="2782103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7"/>
            <p:cNvSpPr/>
            <p:nvPr/>
          </p:nvSpPr>
          <p:spPr>
            <a:xfrm>
              <a:off x="172433" y="267290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7"/>
            <p:cNvSpPr/>
            <p:nvPr/>
          </p:nvSpPr>
          <p:spPr>
            <a:xfrm>
              <a:off x="-1047976" y="271413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7"/>
            <p:cNvSpPr/>
            <p:nvPr/>
          </p:nvSpPr>
          <p:spPr>
            <a:xfrm>
              <a:off x="-450274" y="2781020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7"/>
            <p:cNvSpPr/>
            <p:nvPr/>
          </p:nvSpPr>
          <p:spPr>
            <a:xfrm>
              <a:off x="1432623" y="4465132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7"/>
            <p:cNvSpPr/>
            <p:nvPr/>
          </p:nvSpPr>
          <p:spPr>
            <a:xfrm>
              <a:off x="2360707" y="362478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7"/>
            <p:cNvSpPr/>
            <p:nvPr/>
          </p:nvSpPr>
          <p:spPr>
            <a:xfrm>
              <a:off x="2397023" y="266067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7"/>
            <p:cNvSpPr/>
            <p:nvPr/>
          </p:nvSpPr>
          <p:spPr>
            <a:xfrm>
              <a:off x="-847631" y="2845928"/>
              <a:ext cx="62461" cy="53309"/>
            </a:xfrm>
            <a:custGeom>
              <a:avLst/>
              <a:gdLst/>
              <a:ahLst/>
              <a:cxnLst/>
              <a:rect l="l" t="t" r="r" b="b"/>
              <a:pathLst>
                <a:path w="1051" h="897" extrusionOk="0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7"/>
            <p:cNvSpPr/>
            <p:nvPr/>
          </p:nvSpPr>
          <p:spPr>
            <a:xfrm>
              <a:off x="-988560" y="335445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1" name="Google Shape;3261;p27"/>
          <p:cNvSpPr/>
          <p:nvPr/>
        </p:nvSpPr>
        <p:spPr>
          <a:xfrm flipH="1">
            <a:off x="50494" y="3251211"/>
            <a:ext cx="520128" cy="1023563"/>
          </a:xfrm>
          <a:custGeom>
            <a:avLst/>
            <a:gdLst/>
            <a:ahLst/>
            <a:cxnLst/>
            <a:rect l="l" t="t" r="r" b="b"/>
            <a:pathLst>
              <a:path w="4543" h="8940" extrusionOk="0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3262;p27"/>
          <p:cNvSpPr/>
          <p:nvPr/>
        </p:nvSpPr>
        <p:spPr>
          <a:xfrm flipH="1">
            <a:off x="50450" y="4388646"/>
            <a:ext cx="9144037" cy="767647"/>
          </a:xfrm>
          <a:custGeom>
            <a:avLst/>
            <a:gdLst/>
            <a:ahLst/>
            <a:cxnLst/>
            <a:rect l="l" t="t" r="r" b="b"/>
            <a:pathLst>
              <a:path w="67465" h="19172" extrusionOk="0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3" name="Google Shape;3263;p27"/>
          <p:cNvSpPr/>
          <p:nvPr/>
        </p:nvSpPr>
        <p:spPr>
          <a:xfrm flipH="1">
            <a:off x="1192509" y="4701231"/>
            <a:ext cx="921645" cy="1102563"/>
          </a:xfrm>
          <a:custGeom>
            <a:avLst/>
            <a:gdLst/>
            <a:ahLst/>
            <a:cxnLst/>
            <a:rect l="l" t="t" r="r" b="b"/>
            <a:pathLst>
              <a:path w="8050" h="9630" extrusionOk="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4" name="Google Shape;3264;p27"/>
          <p:cNvSpPr/>
          <p:nvPr/>
        </p:nvSpPr>
        <p:spPr>
          <a:xfrm flipH="1">
            <a:off x="5984608" y="4877092"/>
            <a:ext cx="819748" cy="750842"/>
          </a:xfrm>
          <a:custGeom>
            <a:avLst/>
            <a:gdLst/>
            <a:ahLst/>
            <a:cxnLst/>
            <a:rect l="l" t="t" r="r" b="b"/>
            <a:pathLst>
              <a:path w="7160" h="6558" extrusionOk="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5" name="Google Shape;3265;p27"/>
          <p:cNvSpPr/>
          <p:nvPr/>
        </p:nvSpPr>
        <p:spPr>
          <a:xfrm flipH="1">
            <a:off x="2531372" y="4877084"/>
            <a:ext cx="638167" cy="585744"/>
          </a:xfrm>
          <a:custGeom>
            <a:avLst/>
            <a:gdLst/>
            <a:ahLst/>
            <a:cxnLst/>
            <a:rect l="l" t="t" r="r" b="b"/>
            <a:pathLst>
              <a:path w="5574" h="5116" extrusionOk="0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6" name="Google Shape;3266;p27"/>
          <p:cNvSpPr/>
          <p:nvPr/>
        </p:nvSpPr>
        <p:spPr>
          <a:xfrm flipH="1">
            <a:off x="8762252" y="3629361"/>
            <a:ext cx="1638810" cy="1276362"/>
          </a:xfrm>
          <a:custGeom>
            <a:avLst/>
            <a:gdLst/>
            <a:ahLst/>
            <a:cxnLst/>
            <a:rect l="l" t="t" r="r" b="b"/>
            <a:pathLst>
              <a:path w="14314" h="11148" extrusionOk="0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7" name="Google Shape;3267;p27"/>
          <p:cNvSpPr/>
          <p:nvPr/>
        </p:nvSpPr>
        <p:spPr>
          <a:xfrm flipH="1">
            <a:off x="8108" y="3704321"/>
            <a:ext cx="3543354" cy="3563694"/>
          </a:xfrm>
          <a:custGeom>
            <a:avLst/>
            <a:gdLst/>
            <a:ahLst/>
            <a:cxnLst/>
            <a:rect l="l" t="t" r="r" b="b"/>
            <a:pathLst>
              <a:path w="30947" h="31126" extrusionOk="0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8" name="Google Shape;3268;p27"/>
          <p:cNvSpPr/>
          <p:nvPr/>
        </p:nvSpPr>
        <p:spPr>
          <a:xfrm flipH="1">
            <a:off x="6384188" y="4356458"/>
            <a:ext cx="2796533" cy="2892539"/>
          </a:xfrm>
          <a:custGeom>
            <a:avLst/>
            <a:gdLst/>
            <a:ahLst/>
            <a:cxnLst/>
            <a:rect l="l" t="t" r="r" b="b"/>
            <a:pathLst>
              <a:path w="24426" h="25264" extrusionOk="0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9" name="Google Shape;3269;p27"/>
          <p:cNvSpPr txBox="1">
            <a:spLocks noGrp="1"/>
          </p:cNvSpPr>
          <p:nvPr>
            <p:ph type="title"/>
          </p:nvPr>
        </p:nvSpPr>
        <p:spPr>
          <a:xfrm>
            <a:off x="2407240" y="1175125"/>
            <a:ext cx="5139900" cy="416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70" name="Google Shape;3270;p27"/>
          <p:cNvSpPr txBox="1">
            <a:spLocks noGrp="1"/>
          </p:cNvSpPr>
          <p:nvPr>
            <p:ph type="subTitle" idx="1"/>
          </p:nvPr>
        </p:nvSpPr>
        <p:spPr>
          <a:xfrm>
            <a:off x="2407240" y="1588503"/>
            <a:ext cx="5139900" cy="4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1" name="Google Shape;3271;p27"/>
          <p:cNvSpPr txBox="1">
            <a:spLocks noGrp="1"/>
          </p:cNvSpPr>
          <p:nvPr>
            <p:ph type="title" idx="2"/>
          </p:nvPr>
        </p:nvSpPr>
        <p:spPr>
          <a:xfrm>
            <a:off x="2411448" y="2286068"/>
            <a:ext cx="5139900" cy="416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72" name="Google Shape;3272;p27"/>
          <p:cNvSpPr txBox="1">
            <a:spLocks noGrp="1"/>
          </p:cNvSpPr>
          <p:nvPr>
            <p:ph type="subTitle" idx="3"/>
          </p:nvPr>
        </p:nvSpPr>
        <p:spPr>
          <a:xfrm>
            <a:off x="2411448" y="2699451"/>
            <a:ext cx="5139900" cy="4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3" name="Google Shape;3273;p27"/>
          <p:cNvSpPr txBox="1">
            <a:spLocks noGrp="1"/>
          </p:cNvSpPr>
          <p:nvPr>
            <p:ph type="title" idx="4"/>
          </p:nvPr>
        </p:nvSpPr>
        <p:spPr>
          <a:xfrm>
            <a:off x="2407240" y="3397011"/>
            <a:ext cx="5139900" cy="416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74" name="Google Shape;3274;p27"/>
          <p:cNvSpPr txBox="1">
            <a:spLocks noGrp="1"/>
          </p:cNvSpPr>
          <p:nvPr>
            <p:ph type="subTitle" idx="5"/>
          </p:nvPr>
        </p:nvSpPr>
        <p:spPr>
          <a:xfrm>
            <a:off x="2407240" y="3810400"/>
            <a:ext cx="5139900" cy="4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5" name="Google Shape;3275;p27"/>
          <p:cNvSpPr txBox="1">
            <a:spLocks noGrp="1"/>
          </p:cNvSpPr>
          <p:nvPr>
            <p:ph type="title" idx="6"/>
          </p:nvPr>
        </p:nvSpPr>
        <p:spPr>
          <a:xfrm>
            <a:off x="720000" y="5275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276" name="Google Shape;3276;p27"/>
          <p:cNvGrpSpPr/>
          <p:nvPr/>
        </p:nvGrpSpPr>
        <p:grpSpPr>
          <a:xfrm>
            <a:off x="549015" y="4033654"/>
            <a:ext cx="337450" cy="510477"/>
            <a:chOff x="2287290" y="537891"/>
            <a:chExt cx="337450" cy="510477"/>
          </a:xfrm>
        </p:grpSpPr>
        <p:sp>
          <p:nvSpPr>
            <p:cNvPr id="3277" name="Google Shape;3277;p27"/>
            <p:cNvSpPr/>
            <p:nvPr/>
          </p:nvSpPr>
          <p:spPr>
            <a:xfrm>
              <a:off x="2296325" y="556752"/>
              <a:ext cx="328415" cy="491617"/>
            </a:xfrm>
            <a:custGeom>
              <a:avLst/>
              <a:gdLst/>
              <a:ahLst/>
              <a:cxnLst/>
              <a:rect l="l" t="t" r="r" b="b"/>
              <a:pathLst>
                <a:path w="2908" h="4353" extrusionOk="0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7"/>
            <p:cNvSpPr/>
            <p:nvPr/>
          </p:nvSpPr>
          <p:spPr>
            <a:xfrm>
              <a:off x="2287290" y="615592"/>
              <a:ext cx="328528" cy="414029"/>
            </a:xfrm>
            <a:custGeom>
              <a:avLst/>
              <a:gdLst/>
              <a:ahLst/>
              <a:cxnLst/>
              <a:rect l="l" t="t" r="r" b="b"/>
              <a:pathLst>
                <a:path w="2909" h="3666" extrusionOk="0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7"/>
            <p:cNvSpPr/>
            <p:nvPr/>
          </p:nvSpPr>
          <p:spPr>
            <a:xfrm>
              <a:off x="2512821" y="589390"/>
              <a:ext cx="84137" cy="58276"/>
            </a:xfrm>
            <a:custGeom>
              <a:avLst/>
              <a:gdLst/>
              <a:ahLst/>
              <a:cxnLst/>
              <a:rect l="l" t="t" r="r" b="b"/>
              <a:pathLst>
                <a:path w="745" h="516" extrusionOk="0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7"/>
            <p:cNvSpPr/>
            <p:nvPr/>
          </p:nvSpPr>
          <p:spPr>
            <a:xfrm>
              <a:off x="2542071" y="581485"/>
              <a:ext cx="46642" cy="29025"/>
            </a:xfrm>
            <a:custGeom>
              <a:avLst/>
              <a:gdLst/>
              <a:ahLst/>
              <a:cxnLst/>
              <a:rect l="l" t="t" r="r" b="b"/>
              <a:pathLst>
                <a:path w="413" h="257" extrusionOk="0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7"/>
            <p:cNvSpPr/>
            <p:nvPr/>
          </p:nvSpPr>
          <p:spPr>
            <a:xfrm>
              <a:off x="2554493" y="572450"/>
              <a:ext cx="34671" cy="26427"/>
            </a:xfrm>
            <a:custGeom>
              <a:avLst/>
              <a:gdLst/>
              <a:ahLst/>
              <a:cxnLst/>
              <a:rect l="l" t="t" r="r" b="b"/>
              <a:pathLst>
                <a:path w="307" h="234" extrusionOk="0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7"/>
            <p:cNvSpPr/>
            <p:nvPr/>
          </p:nvSpPr>
          <p:spPr>
            <a:xfrm>
              <a:off x="2506045" y="539472"/>
              <a:ext cx="96559" cy="51838"/>
            </a:xfrm>
            <a:custGeom>
              <a:avLst/>
              <a:gdLst/>
              <a:ahLst/>
              <a:cxnLst/>
              <a:rect l="l" t="t" r="r" b="b"/>
              <a:pathLst>
                <a:path w="855" h="459" extrusionOk="0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7"/>
            <p:cNvSpPr/>
            <p:nvPr/>
          </p:nvSpPr>
          <p:spPr>
            <a:xfrm>
              <a:off x="2509433" y="537891"/>
              <a:ext cx="102206" cy="46643"/>
            </a:xfrm>
            <a:custGeom>
              <a:avLst/>
              <a:gdLst/>
              <a:ahLst/>
              <a:cxnLst/>
              <a:rect l="l" t="t" r="r" b="b"/>
              <a:pathLst>
                <a:path w="905" h="413" extrusionOk="0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7"/>
            <p:cNvSpPr/>
            <p:nvPr/>
          </p:nvSpPr>
          <p:spPr>
            <a:xfrm>
              <a:off x="2512821" y="599894"/>
              <a:ext cx="78942" cy="47773"/>
            </a:xfrm>
            <a:custGeom>
              <a:avLst/>
              <a:gdLst/>
              <a:ahLst/>
              <a:cxnLst/>
              <a:rect l="l" t="t" r="r" b="b"/>
              <a:pathLst>
                <a:path w="699" h="423" extrusionOk="0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7"/>
            <p:cNvSpPr/>
            <p:nvPr/>
          </p:nvSpPr>
          <p:spPr>
            <a:xfrm>
              <a:off x="2385543" y="627563"/>
              <a:ext cx="168273" cy="334182"/>
            </a:xfrm>
            <a:custGeom>
              <a:avLst/>
              <a:gdLst/>
              <a:ahLst/>
              <a:cxnLst/>
              <a:rect l="l" t="t" r="r" b="b"/>
              <a:pathLst>
                <a:path w="1490" h="2959" extrusionOk="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7"/>
            <p:cNvSpPr/>
            <p:nvPr/>
          </p:nvSpPr>
          <p:spPr>
            <a:xfrm>
              <a:off x="2339805" y="712040"/>
              <a:ext cx="234679" cy="229489"/>
            </a:xfrm>
            <a:custGeom>
              <a:avLst/>
              <a:gdLst/>
              <a:ahLst/>
              <a:cxnLst/>
              <a:rect l="l" t="t" r="r" b="b"/>
              <a:pathLst>
                <a:path w="2078" h="2032" extrusionOk="0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7"/>
            <p:cNvSpPr/>
            <p:nvPr/>
          </p:nvSpPr>
          <p:spPr>
            <a:xfrm>
              <a:off x="2399321" y="781270"/>
              <a:ext cx="107627" cy="92609"/>
            </a:xfrm>
            <a:custGeom>
              <a:avLst/>
              <a:gdLst/>
              <a:ahLst/>
              <a:cxnLst/>
              <a:rect l="l" t="t" r="r" b="b"/>
              <a:pathLst>
                <a:path w="953" h="820" extrusionOk="0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7"/>
            <p:cNvSpPr/>
            <p:nvPr/>
          </p:nvSpPr>
          <p:spPr>
            <a:xfrm>
              <a:off x="2421569" y="797307"/>
              <a:ext cx="63582" cy="63471"/>
            </a:xfrm>
            <a:custGeom>
              <a:avLst/>
              <a:gdLst/>
              <a:ahLst/>
              <a:cxnLst/>
              <a:rect l="l" t="t" r="r" b="b"/>
              <a:pathLst>
                <a:path w="563" h="562" extrusionOk="0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9" name="Google Shape;3289;p27"/>
          <p:cNvGrpSpPr/>
          <p:nvPr/>
        </p:nvGrpSpPr>
        <p:grpSpPr>
          <a:xfrm>
            <a:off x="537684" y="1675777"/>
            <a:ext cx="360149" cy="395733"/>
            <a:chOff x="310934" y="718477"/>
            <a:chExt cx="360149" cy="395733"/>
          </a:xfrm>
        </p:grpSpPr>
        <p:sp>
          <p:nvSpPr>
            <p:cNvPr id="3290" name="Google Shape;3290;p27"/>
            <p:cNvSpPr/>
            <p:nvPr/>
          </p:nvSpPr>
          <p:spPr>
            <a:xfrm>
              <a:off x="310934" y="733046"/>
              <a:ext cx="342306" cy="381164"/>
            </a:xfrm>
            <a:custGeom>
              <a:avLst/>
              <a:gdLst/>
              <a:ahLst/>
              <a:cxnLst/>
              <a:rect l="l" t="t" r="r" b="b"/>
              <a:pathLst>
                <a:path w="3031" h="3375" extrusionOk="0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7"/>
            <p:cNvSpPr/>
            <p:nvPr/>
          </p:nvSpPr>
          <p:spPr>
            <a:xfrm>
              <a:off x="540192" y="718477"/>
              <a:ext cx="130892" cy="116777"/>
            </a:xfrm>
            <a:custGeom>
              <a:avLst/>
              <a:gdLst/>
              <a:ahLst/>
              <a:cxnLst/>
              <a:rect l="l" t="t" r="r" b="b"/>
              <a:pathLst>
                <a:path w="1159" h="1034" extrusionOk="0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2" name="Google Shape;3292;p27"/>
          <p:cNvGrpSpPr/>
          <p:nvPr/>
        </p:nvGrpSpPr>
        <p:grpSpPr>
          <a:xfrm>
            <a:off x="8236923" y="350422"/>
            <a:ext cx="497365" cy="375742"/>
            <a:chOff x="171686" y="1595997"/>
            <a:chExt cx="497365" cy="375742"/>
          </a:xfrm>
        </p:grpSpPr>
        <p:sp>
          <p:nvSpPr>
            <p:cNvPr id="3293" name="Google Shape;3293;p27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7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7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7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7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7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7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7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7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7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7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7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7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7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7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7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9" name="Google Shape;3309;p27"/>
          <p:cNvGrpSpPr/>
          <p:nvPr/>
        </p:nvGrpSpPr>
        <p:grpSpPr>
          <a:xfrm>
            <a:off x="7947798" y="4228197"/>
            <a:ext cx="714651" cy="905420"/>
            <a:chOff x="1120111" y="1511859"/>
            <a:chExt cx="714651" cy="905420"/>
          </a:xfrm>
        </p:grpSpPr>
        <p:sp>
          <p:nvSpPr>
            <p:cNvPr id="3310" name="Google Shape;3310;p27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7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7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7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7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7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7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7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7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7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7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7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7" name="Google Shape;4137;p33"/>
          <p:cNvSpPr/>
          <p:nvPr/>
        </p:nvSpPr>
        <p:spPr>
          <a:xfrm rot="10800000" flipH="1">
            <a:off x="-25" y="0"/>
            <a:ext cx="91779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8" name="Google Shape;4138;p33"/>
          <p:cNvSpPr/>
          <p:nvPr/>
        </p:nvSpPr>
        <p:spPr>
          <a:xfrm flipH="1">
            <a:off x="42338" y="3873625"/>
            <a:ext cx="9144037" cy="1643280"/>
          </a:xfrm>
          <a:custGeom>
            <a:avLst/>
            <a:gdLst/>
            <a:ahLst/>
            <a:cxnLst/>
            <a:rect l="l" t="t" r="r" b="b"/>
            <a:pathLst>
              <a:path w="67465" h="19172" extrusionOk="0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9" name="Google Shape;4139;p33"/>
          <p:cNvSpPr/>
          <p:nvPr/>
        </p:nvSpPr>
        <p:spPr>
          <a:xfrm flipH="1">
            <a:off x="5917121" y="4773440"/>
            <a:ext cx="921873" cy="1104051"/>
          </a:xfrm>
          <a:custGeom>
            <a:avLst/>
            <a:gdLst/>
            <a:ahLst/>
            <a:cxnLst/>
            <a:rect l="l" t="t" r="r" b="b"/>
            <a:pathLst>
              <a:path w="8052" h="9643" extrusionOk="0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0" name="Google Shape;4140;p33"/>
          <p:cNvSpPr/>
          <p:nvPr/>
        </p:nvSpPr>
        <p:spPr>
          <a:xfrm flipH="1">
            <a:off x="1310851" y="4313023"/>
            <a:ext cx="921645" cy="1102563"/>
          </a:xfrm>
          <a:custGeom>
            <a:avLst/>
            <a:gdLst/>
            <a:ahLst/>
            <a:cxnLst/>
            <a:rect l="l" t="t" r="r" b="b"/>
            <a:pathLst>
              <a:path w="8050" h="9630" extrusionOk="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4141;p33"/>
          <p:cNvSpPr/>
          <p:nvPr/>
        </p:nvSpPr>
        <p:spPr>
          <a:xfrm flipH="1">
            <a:off x="7424325" y="4587046"/>
            <a:ext cx="819748" cy="750842"/>
          </a:xfrm>
          <a:custGeom>
            <a:avLst/>
            <a:gdLst/>
            <a:ahLst/>
            <a:cxnLst/>
            <a:rect l="l" t="t" r="r" b="b"/>
            <a:pathLst>
              <a:path w="7160" h="6558" extrusionOk="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4142;p33"/>
          <p:cNvSpPr/>
          <p:nvPr/>
        </p:nvSpPr>
        <p:spPr>
          <a:xfrm flipH="1">
            <a:off x="2501514" y="4773438"/>
            <a:ext cx="638167" cy="585744"/>
          </a:xfrm>
          <a:custGeom>
            <a:avLst/>
            <a:gdLst/>
            <a:ahLst/>
            <a:cxnLst/>
            <a:rect l="l" t="t" r="r" b="b"/>
            <a:pathLst>
              <a:path w="5574" h="5116" extrusionOk="0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4143;p33"/>
          <p:cNvSpPr/>
          <p:nvPr/>
        </p:nvSpPr>
        <p:spPr>
          <a:xfrm flipH="1">
            <a:off x="0" y="3189300"/>
            <a:ext cx="3543354" cy="3563694"/>
          </a:xfrm>
          <a:custGeom>
            <a:avLst/>
            <a:gdLst/>
            <a:ahLst/>
            <a:cxnLst/>
            <a:rect l="l" t="t" r="r" b="b"/>
            <a:pathLst>
              <a:path w="30947" h="31126" extrusionOk="0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4144;p33"/>
          <p:cNvSpPr/>
          <p:nvPr/>
        </p:nvSpPr>
        <p:spPr>
          <a:xfrm flipH="1">
            <a:off x="6376080" y="3841438"/>
            <a:ext cx="2796533" cy="2892539"/>
          </a:xfrm>
          <a:custGeom>
            <a:avLst/>
            <a:gdLst/>
            <a:ahLst/>
            <a:cxnLst/>
            <a:rect l="l" t="t" r="r" b="b"/>
            <a:pathLst>
              <a:path w="24426" h="25264" extrusionOk="0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5" name="Google Shape;4145;p33"/>
          <p:cNvSpPr/>
          <p:nvPr/>
        </p:nvSpPr>
        <p:spPr>
          <a:xfrm>
            <a:off x="96590" y="2850065"/>
            <a:ext cx="520128" cy="1023563"/>
          </a:xfrm>
          <a:custGeom>
            <a:avLst/>
            <a:gdLst/>
            <a:ahLst/>
            <a:cxnLst/>
            <a:rect l="l" t="t" r="r" b="b"/>
            <a:pathLst>
              <a:path w="4543" h="8940" extrusionOk="0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6" name="Google Shape;4146;p33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4147" name="Google Shape;4147;p33"/>
            <p:cNvSpPr/>
            <p:nvPr/>
          </p:nvSpPr>
          <p:spPr>
            <a:xfrm>
              <a:off x="2334559" y="448261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33"/>
            <p:cNvSpPr/>
            <p:nvPr/>
          </p:nvSpPr>
          <p:spPr>
            <a:xfrm>
              <a:off x="773302" y="4170991"/>
              <a:ext cx="37797" cy="32449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33"/>
            <p:cNvSpPr/>
            <p:nvPr/>
          </p:nvSpPr>
          <p:spPr>
            <a:xfrm>
              <a:off x="1802892" y="2749675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33"/>
            <p:cNvSpPr/>
            <p:nvPr/>
          </p:nvSpPr>
          <p:spPr>
            <a:xfrm>
              <a:off x="2477309" y="3249453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33"/>
            <p:cNvSpPr/>
            <p:nvPr/>
          </p:nvSpPr>
          <p:spPr>
            <a:xfrm>
              <a:off x="1989312" y="3037995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33"/>
            <p:cNvSpPr/>
            <p:nvPr/>
          </p:nvSpPr>
          <p:spPr>
            <a:xfrm>
              <a:off x="1107696" y="2782103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33"/>
            <p:cNvSpPr/>
            <p:nvPr/>
          </p:nvSpPr>
          <p:spPr>
            <a:xfrm>
              <a:off x="1840685" y="3764354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33"/>
            <p:cNvSpPr/>
            <p:nvPr/>
          </p:nvSpPr>
          <p:spPr>
            <a:xfrm>
              <a:off x="-559025" y="3544477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33"/>
            <p:cNvSpPr/>
            <p:nvPr/>
          </p:nvSpPr>
          <p:spPr>
            <a:xfrm>
              <a:off x="172433" y="267290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33"/>
            <p:cNvSpPr/>
            <p:nvPr/>
          </p:nvSpPr>
          <p:spPr>
            <a:xfrm>
              <a:off x="-957157" y="271413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33"/>
            <p:cNvSpPr/>
            <p:nvPr/>
          </p:nvSpPr>
          <p:spPr>
            <a:xfrm>
              <a:off x="-450274" y="2781020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33"/>
            <p:cNvSpPr/>
            <p:nvPr/>
          </p:nvSpPr>
          <p:spPr>
            <a:xfrm>
              <a:off x="-465215" y="3982305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33"/>
            <p:cNvSpPr/>
            <p:nvPr/>
          </p:nvSpPr>
          <p:spPr>
            <a:xfrm>
              <a:off x="2269888" y="362478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33"/>
            <p:cNvSpPr/>
            <p:nvPr/>
          </p:nvSpPr>
          <p:spPr>
            <a:xfrm>
              <a:off x="2397023" y="266067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33"/>
            <p:cNvSpPr/>
            <p:nvPr/>
          </p:nvSpPr>
          <p:spPr>
            <a:xfrm>
              <a:off x="-754965" y="2933628"/>
              <a:ext cx="62461" cy="53309"/>
            </a:xfrm>
            <a:custGeom>
              <a:avLst/>
              <a:gdLst/>
              <a:ahLst/>
              <a:cxnLst/>
              <a:rect l="l" t="t" r="r" b="b"/>
              <a:pathLst>
                <a:path w="1051" h="897" extrusionOk="0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33"/>
            <p:cNvSpPr/>
            <p:nvPr/>
          </p:nvSpPr>
          <p:spPr>
            <a:xfrm>
              <a:off x="-1002624" y="334655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3" name="Google Shape;4163;p33"/>
          <p:cNvSpPr/>
          <p:nvPr/>
        </p:nvSpPr>
        <p:spPr>
          <a:xfrm flipH="1">
            <a:off x="8330244" y="2997115"/>
            <a:ext cx="1638810" cy="1276362"/>
          </a:xfrm>
          <a:custGeom>
            <a:avLst/>
            <a:gdLst/>
            <a:ahLst/>
            <a:cxnLst/>
            <a:rect l="l" t="t" r="r" b="b"/>
            <a:pathLst>
              <a:path w="14314" h="11148" extrusionOk="0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64" name="Google Shape;4164;p33"/>
          <p:cNvGrpSpPr/>
          <p:nvPr/>
        </p:nvGrpSpPr>
        <p:grpSpPr>
          <a:xfrm flipH="1">
            <a:off x="362873" y="256951"/>
            <a:ext cx="8511275" cy="4455084"/>
            <a:chOff x="-348579" y="300471"/>
            <a:chExt cx="9348940" cy="4893545"/>
          </a:xfrm>
        </p:grpSpPr>
        <p:sp>
          <p:nvSpPr>
            <p:cNvPr id="4165" name="Google Shape;4165;p33"/>
            <p:cNvSpPr/>
            <p:nvPr/>
          </p:nvSpPr>
          <p:spPr>
            <a:xfrm>
              <a:off x="8171381" y="1547578"/>
              <a:ext cx="465053" cy="225744"/>
            </a:xfrm>
            <a:custGeom>
              <a:avLst/>
              <a:gdLst/>
              <a:ahLst/>
              <a:cxnLst/>
              <a:rect l="l" t="t" r="r" b="b"/>
              <a:pathLst>
                <a:path w="3840" h="1864" extrusionOk="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33"/>
            <p:cNvSpPr/>
            <p:nvPr/>
          </p:nvSpPr>
          <p:spPr>
            <a:xfrm>
              <a:off x="1223324" y="4972995"/>
              <a:ext cx="458150" cy="221021"/>
            </a:xfrm>
            <a:custGeom>
              <a:avLst/>
              <a:gdLst/>
              <a:ahLst/>
              <a:cxnLst/>
              <a:rect l="l" t="t" r="r" b="b"/>
              <a:pathLst>
                <a:path w="3783" h="1825" extrusionOk="0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33"/>
            <p:cNvSpPr/>
            <p:nvPr/>
          </p:nvSpPr>
          <p:spPr>
            <a:xfrm>
              <a:off x="-348579" y="2067790"/>
              <a:ext cx="464932" cy="225987"/>
            </a:xfrm>
            <a:custGeom>
              <a:avLst/>
              <a:gdLst/>
              <a:ahLst/>
              <a:cxnLst/>
              <a:rect l="l" t="t" r="r" b="b"/>
              <a:pathLst>
                <a:path w="3839" h="1866" extrusionOk="0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33"/>
            <p:cNvSpPr/>
            <p:nvPr/>
          </p:nvSpPr>
          <p:spPr>
            <a:xfrm>
              <a:off x="8636434" y="300471"/>
              <a:ext cx="363928" cy="175121"/>
            </a:xfrm>
            <a:custGeom>
              <a:avLst/>
              <a:gdLst/>
              <a:ahLst/>
              <a:cxnLst/>
              <a:rect l="l" t="t" r="r" b="b"/>
              <a:pathLst>
                <a:path w="3005" h="1446" extrusionOk="0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33"/>
            <p:cNvSpPr/>
            <p:nvPr/>
          </p:nvSpPr>
          <p:spPr>
            <a:xfrm>
              <a:off x="629456" y="819970"/>
              <a:ext cx="420243" cy="190139"/>
            </a:xfrm>
            <a:custGeom>
              <a:avLst/>
              <a:gdLst/>
              <a:ahLst/>
              <a:cxnLst/>
              <a:rect l="l" t="t" r="r" b="b"/>
              <a:pathLst>
                <a:path w="3470" h="1570" extrusionOk="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0" name="Google Shape;4170;p33"/>
          <p:cNvGrpSpPr/>
          <p:nvPr/>
        </p:nvGrpSpPr>
        <p:grpSpPr>
          <a:xfrm>
            <a:off x="4885048" y="4485047"/>
            <a:ext cx="497365" cy="375742"/>
            <a:chOff x="171686" y="1595997"/>
            <a:chExt cx="497365" cy="375742"/>
          </a:xfrm>
        </p:grpSpPr>
        <p:sp>
          <p:nvSpPr>
            <p:cNvPr id="4171" name="Google Shape;4171;p33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33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33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33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33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33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33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33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33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33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33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33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33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33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33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33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7" name="Google Shape;4187;p33"/>
          <p:cNvGrpSpPr/>
          <p:nvPr/>
        </p:nvGrpSpPr>
        <p:grpSpPr>
          <a:xfrm>
            <a:off x="8805548" y="360509"/>
            <a:ext cx="714651" cy="905420"/>
            <a:chOff x="1120111" y="1511859"/>
            <a:chExt cx="714651" cy="905420"/>
          </a:xfrm>
        </p:grpSpPr>
        <p:sp>
          <p:nvSpPr>
            <p:cNvPr id="4188" name="Google Shape;4188;p33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33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33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33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33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33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33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33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33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33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33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33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2">
    <p:spTree>
      <p:nvGrpSpPr>
        <p:cNvPr id="1" name="Shape 4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1" name="Google Shape;4201;p34"/>
          <p:cNvSpPr/>
          <p:nvPr/>
        </p:nvSpPr>
        <p:spPr>
          <a:xfrm rot="10800000">
            <a:off x="-15550" y="0"/>
            <a:ext cx="92073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2" name="Google Shape;4202;p34"/>
          <p:cNvSpPr/>
          <p:nvPr/>
        </p:nvSpPr>
        <p:spPr>
          <a:xfrm>
            <a:off x="-35551" y="3860854"/>
            <a:ext cx="9144037" cy="1643280"/>
          </a:xfrm>
          <a:custGeom>
            <a:avLst/>
            <a:gdLst/>
            <a:ahLst/>
            <a:cxnLst/>
            <a:rect l="l" t="t" r="r" b="b"/>
            <a:pathLst>
              <a:path w="67465" h="19172" extrusionOk="0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3" name="Google Shape;4203;p34"/>
          <p:cNvSpPr/>
          <p:nvPr/>
        </p:nvSpPr>
        <p:spPr>
          <a:xfrm>
            <a:off x="2311830" y="4760669"/>
            <a:ext cx="921873" cy="1104051"/>
          </a:xfrm>
          <a:custGeom>
            <a:avLst/>
            <a:gdLst/>
            <a:ahLst/>
            <a:cxnLst/>
            <a:rect l="l" t="t" r="r" b="b"/>
            <a:pathLst>
              <a:path w="8052" h="9643" extrusionOk="0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4" name="Google Shape;4204;p34"/>
          <p:cNvSpPr/>
          <p:nvPr/>
        </p:nvSpPr>
        <p:spPr>
          <a:xfrm>
            <a:off x="6918329" y="4300252"/>
            <a:ext cx="921644" cy="1102563"/>
          </a:xfrm>
          <a:custGeom>
            <a:avLst/>
            <a:gdLst/>
            <a:ahLst/>
            <a:cxnLst/>
            <a:rect l="l" t="t" r="r" b="b"/>
            <a:pathLst>
              <a:path w="8050" h="9630" extrusionOk="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5" name="Google Shape;4205;p34"/>
          <p:cNvSpPr/>
          <p:nvPr/>
        </p:nvSpPr>
        <p:spPr>
          <a:xfrm>
            <a:off x="906750" y="4574275"/>
            <a:ext cx="819748" cy="750842"/>
          </a:xfrm>
          <a:custGeom>
            <a:avLst/>
            <a:gdLst/>
            <a:ahLst/>
            <a:cxnLst/>
            <a:rect l="l" t="t" r="r" b="b"/>
            <a:pathLst>
              <a:path w="7160" h="6558" extrusionOk="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6" name="Google Shape;4206;p34"/>
          <p:cNvSpPr/>
          <p:nvPr/>
        </p:nvSpPr>
        <p:spPr>
          <a:xfrm>
            <a:off x="6011142" y="4760667"/>
            <a:ext cx="638167" cy="585744"/>
          </a:xfrm>
          <a:custGeom>
            <a:avLst/>
            <a:gdLst/>
            <a:ahLst/>
            <a:cxnLst/>
            <a:rect l="l" t="t" r="r" b="b"/>
            <a:pathLst>
              <a:path w="5574" h="5116" extrusionOk="0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7" name="Google Shape;4207;p34"/>
          <p:cNvSpPr/>
          <p:nvPr/>
        </p:nvSpPr>
        <p:spPr>
          <a:xfrm>
            <a:off x="5607470" y="3176529"/>
            <a:ext cx="3543354" cy="3563694"/>
          </a:xfrm>
          <a:custGeom>
            <a:avLst/>
            <a:gdLst/>
            <a:ahLst/>
            <a:cxnLst/>
            <a:rect l="l" t="t" r="r" b="b"/>
            <a:pathLst>
              <a:path w="30947" h="31126" extrusionOk="0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8" name="Google Shape;4208;p34"/>
          <p:cNvSpPr/>
          <p:nvPr/>
        </p:nvSpPr>
        <p:spPr>
          <a:xfrm>
            <a:off x="-21788" y="3828667"/>
            <a:ext cx="2796533" cy="2892539"/>
          </a:xfrm>
          <a:custGeom>
            <a:avLst/>
            <a:gdLst/>
            <a:ahLst/>
            <a:cxnLst/>
            <a:rect l="l" t="t" r="r" b="b"/>
            <a:pathLst>
              <a:path w="24426" h="25264" extrusionOk="0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9" name="Google Shape;4209;p34"/>
          <p:cNvSpPr/>
          <p:nvPr/>
        </p:nvSpPr>
        <p:spPr>
          <a:xfrm flipH="1">
            <a:off x="8534106" y="2837295"/>
            <a:ext cx="520128" cy="1023563"/>
          </a:xfrm>
          <a:custGeom>
            <a:avLst/>
            <a:gdLst/>
            <a:ahLst/>
            <a:cxnLst/>
            <a:rect l="l" t="t" r="r" b="b"/>
            <a:pathLst>
              <a:path w="4543" h="8940" extrusionOk="0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0" name="Google Shape;4210;p34"/>
          <p:cNvSpPr/>
          <p:nvPr/>
        </p:nvSpPr>
        <p:spPr>
          <a:xfrm>
            <a:off x="-818230" y="2984344"/>
            <a:ext cx="1638810" cy="1276362"/>
          </a:xfrm>
          <a:custGeom>
            <a:avLst/>
            <a:gdLst/>
            <a:ahLst/>
            <a:cxnLst/>
            <a:rect l="l" t="t" r="r" b="b"/>
            <a:pathLst>
              <a:path w="14314" h="11148" extrusionOk="0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11" name="Google Shape;4211;p34"/>
          <p:cNvGrpSpPr/>
          <p:nvPr/>
        </p:nvGrpSpPr>
        <p:grpSpPr>
          <a:xfrm>
            <a:off x="509898" y="180751"/>
            <a:ext cx="8364250" cy="3997884"/>
            <a:chOff x="-187084" y="300471"/>
            <a:chExt cx="9187445" cy="4391348"/>
          </a:xfrm>
        </p:grpSpPr>
        <p:sp>
          <p:nvSpPr>
            <p:cNvPr id="4212" name="Google Shape;4212;p34"/>
            <p:cNvSpPr/>
            <p:nvPr/>
          </p:nvSpPr>
          <p:spPr>
            <a:xfrm>
              <a:off x="6248627" y="1497381"/>
              <a:ext cx="465053" cy="225744"/>
            </a:xfrm>
            <a:custGeom>
              <a:avLst/>
              <a:gdLst/>
              <a:ahLst/>
              <a:cxnLst/>
              <a:rect l="l" t="t" r="r" b="b"/>
              <a:pathLst>
                <a:path w="3840" h="1864" extrusionOk="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34"/>
            <p:cNvSpPr/>
            <p:nvPr/>
          </p:nvSpPr>
          <p:spPr>
            <a:xfrm>
              <a:off x="1641822" y="4470798"/>
              <a:ext cx="458150" cy="221021"/>
            </a:xfrm>
            <a:custGeom>
              <a:avLst/>
              <a:gdLst/>
              <a:ahLst/>
              <a:cxnLst/>
              <a:rect l="l" t="t" r="r" b="b"/>
              <a:pathLst>
                <a:path w="3783" h="1825" extrusionOk="0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34"/>
            <p:cNvSpPr/>
            <p:nvPr/>
          </p:nvSpPr>
          <p:spPr>
            <a:xfrm>
              <a:off x="-187084" y="1692131"/>
              <a:ext cx="464932" cy="225987"/>
            </a:xfrm>
            <a:custGeom>
              <a:avLst/>
              <a:gdLst/>
              <a:ahLst/>
              <a:cxnLst/>
              <a:rect l="l" t="t" r="r" b="b"/>
              <a:pathLst>
                <a:path w="3839" h="1866" extrusionOk="0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34"/>
            <p:cNvSpPr/>
            <p:nvPr/>
          </p:nvSpPr>
          <p:spPr>
            <a:xfrm>
              <a:off x="8636434" y="300471"/>
              <a:ext cx="363928" cy="175121"/>
            </a:xfrm>
            <a:custGeom>
              <a:avLst/>
              <a:gdLst/>
              <a:ahLst/>
              <a:cxnLst/>
              <a:rect l="l" t="t" r="r" b="b"/>
              <a:pathLst>
                <a:path w="3005" h="1446" extrusionOk="0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34"/>
            <p:cNvSpPr/>
            <p:nvPr/>
          </p:nvSpPr>
          <p:spPr>
            <a:xfrm>
              <a:off x="629456" y="819970"/>
              <a:ext cx="420243" cy="190139"/>
            </a:xfrm>
            <a:custGeom>
              <a:avLst/>
              <a:gdLst/>
              <a:ahLst/>
              <a:cxnLst/>
              <a:rect l="l" t="t" r="r" b="b"/>
              <a:pathLst>
                <a:path w="3470" h="1570" extrusionOk="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7" name="Google Shape;4217;p34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4218" name="Google Shape;4218;p34"/>
            <p:cNvSpPr/>
            <p:nvPr/>
          </p:nvSpPr>
          <p:spPr>
            <a:xfrm>
              <a:off x="2334559" y="448261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34"/>
            <p:cNvSpPr/>
            <p:nvPr/>
          </p:nvSpPr>
          <p:spPr>
            <a:xfrm>
              <a:off x="1802892" y="2749675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34"/>
            <p:cNvSpPr/>
            <p:nvPr/>
          </p:nvSpPr>
          <p:spPr>
            <a:xfrm>
              <a:off x="2477309" y="3249453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34"/>
            <p:cNvSpPr/>
            <p:nvPr/>
          </p:nvSpPr>
          <p:spPr>
            <a:xfrm>
              <a:off x="1989312" y="3037995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34"/>
            <p:cNvSpPr/>
            <p:nvPr/>
          </p:nvSpPr>
          <p:spPr>
            <a:xfrm>
              <a:off x="1107696" y="2782103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34"/>
            <p:cNvSpPr/>
            <p:nvPr/>
          </p:nvSpPr>
          <p:spPr>
            <a:xfrm>
              <a:off x="874027" y="3203769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34"/>
            <p:cNvSpPr/>
            <p:nvPr/>
          </p:nvSpPr>
          <p:spPr>
            <a:xfrm>
              <a:off x="-407661" y="3150929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34"/>
            <p:cNvSpPr/>
            <p:nvPr/>
          </p:nvSpPr>
          <p:spPr>
            <a:xfrm>
              <a:off x="172433" y="267290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34"/>
            <p:cNvSpPr/>
            <p:nvPr/>
          </p:nvSpPr>
          <p:spPr>
            <a:xfrm>
              <a:off x="-805793" y="3682868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34"/>
            <p:cNvSpPr/>
            <p:nvPr/>
          </p:nvSpPr>
          <p:spPr>
            <a:xfrm>
              <a:off x="-450274" y="2781020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34"/>
            <p:cNvSpPr/>
            <p:nvPr/>
          </p:nvSpPr>
          <p:spPr>
            <a:xfrm>
              <a:off x="109970" y="434558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34"/>
            <p:cNvSpPr/>
            <p:nvPr/>
          </p:nvSpPr>
          <p:spPr>
            <a:xfrm>
              <a:off x="2269888" y="362478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34"/>
            <p:cNvSpPr/>
            <p:nvPr/>
          </p:nvSpPr>
          <p:spPr>
            <a:xfrm>
              <a:off x="2397023" y="266067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34"/>
            <p:cNvSpPr/>
            <p:nvPr/>
          </p:nvSpPr>
          <p:spPr>
            <a:xfrm>
              <a:off x="-754965" y="2933628"/>
              <a:ext cx="62461" cy="53309"/>
            </a:xfrm>
            <a:custGeom>
              <a:avLst/>
              <a:gdLst/>
              <a:ahLst/>
              <a:cxnLst/>
              <a:rect l="l" t="t" r="r" b="b"/>
              <a:pathLst>
                <a:path w="1051" h="897" extrusionOk="0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34"/>
            <p:cNvSpPr/>
            <p:nvPr/>
          </p:nvSpPr>
          <p:spPr>
            <a:xfrm>
              <a:off x="-1002624" y="334655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3" name="Google Shape;4233;p34"/>
          <p:cNvGrpSpPr/>
          <p:nvPr/>
        </p:nvGrpSpPr>
        <p:grpSpPr>
          <a:xfrm>
            <a:off x="395534" y="652277"/>
            <a:ext cx="360149" cy="395733"/>
            <a:chOff x="310934" y="718477"/>
            <a:chExt cx="360149" cy="395733"/>
          </a:xfrm>
        </p:grpSpPr>
        <p:sp>
          <p:nvSpPr>
            <p:cNvPr id="4234" name="Google Shape;4234;p34"/>
            <p:cNvSpPr/>
            <p:nvPr/>
          </p:nvSpPr>
          <p:spPr>
            <a:xfrm>
              <a:off x="310934" y="733046"/>
              <a:ext cx="342306" cy="381164"/>
            </a:xfrm>
            <a:custGeom>
              <a:avLst/>
              <a:gdLst/>
              <a:ahLst/>
              <a:cxnLst/>
              <a:rect l="l" t="t" r="r" b="b"/>
              <a:pathLst>
                <a:path w="3031" h="3375" extrusionOk="0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34"/>
            <p:cNvSpPr/>
            <p:nvPr/>
          </p:nvSpPr>
          <p:spPr>
            <a:xfrm>
              <a:off x="540192" y="718477"/>
              <a:ext cx="130892" cy="116777"/>
            </a:xfrm>
            <a:custGeom>
              <a:avLst/>
              <a:gdLst/>
              <a:ahLst/>
              <a:cxnLst/>
              <a:rect l="l" t="t" r="r" b="b"/>
              <a:pathLst>
                <a:path w="1159" h="1034" extrusionOk="0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6" name="Google Shape;4236;p34"/>
          <p:cNvGrpSpPr/>
          <p:nvPr/>
        </p:nvGrpSpPr>
        <p:grpSpPr>
          <a:xfrm>
            <a:off x="6514648" y="276522"/>
            <a:ext cx="497365" cy="375742"/>
            <a:chOff x="171686" y="1595997"/>
            <a:chExt cx="497365" cy="375742"/>
          </a:xfrm>
        </p:grpSpPr>
        <p:sp>
          <p:nvSpPr>
            <p:cNvPr id="4237" name="Google Shape;4237;p34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34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34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34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34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34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34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34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34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34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34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34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34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34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34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34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3" name="Google Shape;4253;p34"/>
          <p:cNvGrpSpPr/>
          <p:nvPr/>
        </p:nvGrpSpPr>
        <p:grpSpPr>
          <a:xfrm>
            <a:off x="4094948" y="4499122"/>
            <a:ext cx="714651" cy="905420"/>
            <a:chOff x="1120111" y="1511859"/>
            <a:chExt cx="714651" cy="905420"/>
          </a:xfrm>
        </p:grpSpPr>
        <p:sp>
          <p:nvSpPr>
            <p:cNvPr id="4254" name="Google Shape;4254;p34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34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34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34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34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34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34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34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34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34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34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34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6" name="Google Shape;4266;p34"/>
          <p:cNvGrpSpPr/>
          <p:nvPr/>
        </p:nvGrpSpPr>
        <p:grpSpPr>
          <a:xfrm>
            <a:off x="8312223" y="1529330"/>
            <a:ext cx="337223" cy="378904"/>
            <a:chOff x="2734285" y="1423430"/>
            <a:chExt cx="337223" cy="378904"/>
          </a:xfrm>
        </p:grpSpPr>
        <p:sp>
          <p:nvSpPr>
            <p:cNvPr id="4267" name="Google Shape;4267;p34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34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9" name="Google Shape;4269;p34"/>
          <p:cNvGrpSpPr/>
          <p:nvPr/>
        </p:nvGrpSpPr>
        <p:grpSpPr>
          <a:xfrm>
            <a:off x="-10" y="4030104"/>
            <a:ext cx="337450" cy="510477"/>
            <a:chOff x="2287290" y="537891"/>
            <a:chExt cx="337450" cy="510477"/>
          </a:xfrm>
        </p:grpSpPr>
        <p:sp>
          <p:nvSpPr>
            <p:cNvPr id="4270" name="Google Shape;4270;p34"/>
            <p:cNvSpPr/>
            <p:nvPr/>
          </p:nvSpPr>
          <p:spPr>
            <a:xfrm>
              <a:off x="2296325" y="556752"/>
              <a:ext cx="328415" cy="491617"/>
            </a:xfrm>
            <a:custGeom>
              <a:avLst/>
              <a:gdLst/>
              <a:ahLst/>
              <a:cxnLst/>
              <a:rect l="l" t="t" r="r" b="b"/>
              <a:pathLst>
                <a:path w="2908" h="4353" extrusionOk="0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34"/>
            <p:cNvSpPr/>
            <p:nvPr/>
          </p:nvSpPr>
          <p:spPr>
            <a:xfrm>
              <a:off x="2287290" y="615592"/>
              <a:ext cx="328528" cy="414029"/>
            </a:xfrm>
            <a:custGeom>
              <a:avLst/>
              <a:gdLst/>
              <a:ahLst/>
              <a:cxnLst/>
              <a:rect l="l" t="t" r="r" b="b"/>
              <a:pathLst>
                <a:path w="2909" h="3666" extrusionOk="0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34"/>
            <p:cNvSpPr/>
            <p:nvPr/>
          </p:nvSpPr>
          <p:spPr>
            <a:xfrm>
              <a:off x="2512821" y="589390"/>
              <a:ext cx="84137" cy="58276"/>
            </a:xfrm>
            <a:custGeom>
              <a:avLst/>
              <a:gdLst/>
              <a:ahLst/>
              <a:cxnLst/>
              <a:rect l="l" t="t" r="r" b="b"/>
              <a:pathLst>
                <a:path w="745" h="516" extrusionOk="0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34"/>
            <p:cNvSpPr/>
            <p:nvPr/>
          </p:nvSpPr>
          <p:spPr>
            <a:xfrm>
              <a:off x="2542071" y="581485"/>
              <a:ext cx="46642" cy="29025"/>
            </a:xfrm>
            <a:custGeom>
              <a:avLst/>
              <a:gdLst/>
              <a:ahLst/>
              <a:cxnLst/>
              <a:rect l="l" t="t" r="r" b="b"/>
              <a:pathLst>
                <a:path w="413" h="257" extrusionOk="0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34"/>
            <p:cNvSpPr/>
            <p:nvPr/>
          </p:nvSpPr>
          <p:spPr>
            <a:xfrm>
              <a:off x="2554493" y="572450"/>
              <a:ext cx="34671" cy="26427"/>
            </a:xfrm>
            <a:custGeom>
              <a:avLst/>
              <a:gdLst/>
              <a:ahLst/>
              <a:cxnLst/>
              <a:rect l="l" t="t" r="r" b="b"/>
              <a:pathLst>
                <a:path w="307" h="234" extrusionOk="0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34"/>
            <p:cNvSpPr/>
            <p:nvPr/>
          </p:nvSpPr>
          <p:spPr>
            <a:xfrm>
              <a:off x="2506045" y="539472"/>
              <a:ext cx="96559" cy="51838"/>
            </a:xfrm>
            <a:custGeom>
              <a:avLst/>
              <a:gdLst/>
              <a:ahLst/>
              <a:cxnLst/>
              <a:rect l="l" t="t" r="r" b="b"/>
              <a:pathLst>
                <a:path w="855" h="459" extrusionOk="0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34"/>
            <p:cNvSpPr/>
            <p:nvPr/>
          </p:nvSpPr>
          <p:spPr>
            <a:xfrm>
              <a:off x="2509433" y="537891"/>
              <a:ext cx="102206" cy="46643"/>
            </a:xfrm>
            <a:custGeom>
              <a:avLst/>
              <a:gdLst/>
              <a:ahLst/>
              <a:cxnLst/>
              <a:rect l="l" t="t" r="r" b="b"/>
              <a:pathLst>
                <a:path w="905" h="413" extrusionOk="0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34"/>
            <p:cNvSpPr/>
            <p:nvPr/>
          </p:nvSpPr>
          <p:spPr>
            <a:xfrm>
              <a:off x="2512821" y="599894"/>
              <a:ext cx="78942" cy="47773"/>
            </a:xfrm>
            <a:custGeom>
              <a:avLst/>
              <a:gdLst/>
              <a:ahLst/>
              <a:cxnLst/>
              <a:rect l="l" t="t" r="r" b="b"/>
              <a:pathLst>
                <a:path w="699" h="423" extrusionOk="0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34"/>
            <p:cNvSpPr/>
            <p:nvPr/>
          </p:nvSpPr>
          <p:spPr>
            <a:xfrm>
              <a:off x="2385543" y="627563"/>
              <a:ext cx="168273" cy="334182"/>
            </a:xfrm>
            <a:custGeom>
              <a:avLst/>
              <a:gdLst/>
              <a:ahLst/>
              <a:cxnLst/>
              <a:rect l="l" t="t" r="r" b="b"/>
              <a:pathLst>
                <a:path w="1490" h="2959" extrusionOk="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34"/>
            <p:cNvSpPr/>
            <p:nvPr/>
          </p:nvSpPr>
          <p:spPr>
            <a:xfrm>
              <a:off x="2339805" y="712040"/>
              <a:ext cx="234679" cy="229489"/>
            </a:xfrm>
            <a:custGeom>
              <a:avLst/>
              <a:gdLst/>
              <a:ahLst/>
              <a:cxnLst/>
              <a:rect l="l" t="t" r="r" b="b"/>
              <a:pathLst>
                <a:path w="2078" h="2032" extrusionOk="0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34"/>
            <p:cNvSpPr/>
            <p:nvPr/>
          </p:nvSpPr>
          <p:spPr>
            <a:xfrm>
              <a:off x="2399321" y="781270"/>
              <a:ext cx="107627" cy="92609"/>
            </a:xfrm>
            <a:custGeom>
              <a:avLst/>
              <a:gdLst/>
              <a:ahLst/>
              <a:cxnLst/>
              <a:rect l="l" t="t" r="r" b="b"/>
              <a:pathLst>
                <a:path w="953" h="820" extrusionOk="0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34"/>
            <p:cNvSpPr/>
            <p:nvPr/>
          </p:nvSpPr>
          <p:spPr>
            <a:xfrm>
              <a:off x="2421569" y="797307"/>
              <a:ext cx="63582" cy="63471"/>
            </a:xfrm>
            <a:custGeom>
              <a:avLst/>
              <a:gdLst/>
              <a:ahLst/>
              <a:cxnLst/>
              <a:rect l="l" t="t" r="r" b="b"/>
              <a:pathLst>
                <a:path w="563" h="562" extrusionOk="0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">
    <p:spTree>
      <p:nvGrpSpPr>
        <p:cNvPr id="1" name="Shape 4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3" name="Google Shape;4283;p35"/>
          <p:cNvSpPr/>
          <p:nvPr/>
        </p:nvSpPr>
        <p:spPr>
          <a:xfrm rot="10800000" flipH="1">
            <a:off x="0" y="0"/>
            <a:ext cx="9177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84" name="Google Shape;4284;p35"/>
          <p:cNvGrpSpPr/>
          <p:nvPr/>
        </p:nvGrpSpPr>
        <p:grpSpPr>
          <a:xfrm>
            <a:off x="25" y="462102"/>
            <a:ext cx="9177820" cy="2068327"/>
            <a:chOff x="0" y="2080825"/>
            <a:chExt cx="9143987" cy="2068327"/>
          </a:xfrm>
        </p:grpSpPr>
        <p:sp>
          <p:nvSpPr>
            <p:cNvPr id="4285" name="Google Shape;4285;p35"/>
            <p:cNvSpPr/>
            <p:nvPr/>
          </p:nvSpPr>
          <p:spPr>
            <a:xfrm>
              <a:off x="0" y="2641350"/>
              <a:ext cx="9143962" cy="1507802"/>
            </a:xfrm>
            <a:custGeom>
              <a:avLst/>
              <a:gdLst/>
              <a:ahLst/>
              <a:cxnLst/>
              <a:rect l="l" t="t" r="r" b="b"/>
              <a:pathLst>
                <a:path w="60417" h="18394" extrusionOk="0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35"/>
            <p:cNvSpPr/>
            <p:nvPr/>
          </p:nvSpPr>
          <p:spPr>
            <a:xfrm>
              <a:off x="25" y="2873524"/>
              <a:ext cx="9143962" cy="812766"/>
            </a:xfrm>
            <a:custGeom>
              <a:avLst/>
              <a:gdLst/>
              <a:ahLst/>
              <a:cxnLst/>
              <a:rect l="l" t="t" r="r" b="b"/>
              <a:pathLst>
                <a:path w="60417" h="14966" extrusionOk="0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35"/>
            <p:cNvSpPr/>
            <p:nvPr/>
          </p:nvSpPr>
          <p:spPr>
            <a:xfrm>
              <a:off x="12" y="2080825"/>
              <a:ext cx="9143962" cy="1387839"/>
            </a:xfrm>
            <a:custGeom>
              <a:avLst/>
              <a:gdLst/>
              <a:ahLst/>
              <a:cxnLst/>
              <a:rect l="l" t="t" r="r" b="b"/>
              <a:pathLst>
                <a:path w="60417" h="15238" extrusionOk="0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8" name="Google Shape;4288;p35"/>
          <p:cNvGrpSpPr/>
          <p:nvPr/>
        </p:nvGrpSpPr>
        <p:grpSpPr>
          <a:xfrm>
            <a:off x="-487658" y="-1502754"/>
            <a:ext cx="10119330" cy="3442727"/>
            <a:chOff x="-487658" y="-1502754"/>
            <a:chExt cx="10119330" cy="3442727"/>
          </a:xfrm>
        </p:grpSpPr>
        <p:grpSp>
          <p:nvGrpSpPr>
            <p:cNvPr id="4289" name="Google Shape;4289;p35"/>
            <p:cNvGrpSpPr/>
            <p:nvPr/>
          </p:nvGrpSpPr>
          <p:grpSpPr>
            <a:xfrm>
              <a:off x="-487658" y="-891027"/>
              <a:ext cx="10119330" cy="2830999"/>
              <a:chOff x="-823408" y="-436677"/>
              <a:chExt cx="10119330" cy="2830999"/>
            </a:xfrm>
          </p:grpSpPr>
          <p:grpSp>
            <p:nvGrpSpPr>
              <p:cNvPr id="4290" name="Google Shape;4290;p35"/>
              <p:cNvGrpSpPr/>
              <p:nvPr/>
            </p:nvGrpSpPr>
            <p:grpSpPr>
              <a:xfrm>
                <a:off x="-823408" y="-436677"/>
                <a:ext cx="10119330" cy="2830999"/>
                <a:chOff x="-823408" y="-436677"/>
                <a:chExt cx="10119330" cy="2830999"/>
              </a:xfrm>
            </p:grpSpPr>
            <p:sp>
              <p:nvSpPr>
                <p:cNvPr id="4291" name="Google Shape;4291;p35"/>
                <p:cNvSpPr/>
                <p:nvPr/>
              </p:nvSpPr>
              <p:spPr>
                <a:xfrm>
                  <a:off x="-823352" y="-436677"/>
                  <a:ext cx="10119274" cy="2646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50" h="22578" extrusionOk="0">
                      <a:moveTo>
                        <a:pt x="0" y="1"/>
                      </a:moveTo>
                      <a:lnTo>
                        <a:pt x="0" y="3266"/>
                      </a:lnTo>
                      <a:lnTo>
                        <a:pt x="588" y="14614"/>
                      </a:lnTo>
                      <a:lnTo>
                        <a:pt x="618" y="15257"/>
                      </a:lnTo>
                      <a:cubicBezTo>
                        <a:pt x="1866" y="17095"/>
                        <a:pt x="4713" y="19236"/>
                        <a:pt x="7050" y="19430"/>
                      </a:cubicBezTo>
                      <a:cubicBezTo>
                        <a:pt x="7223" y="19444"/>
                        <a:pt x="7400" y="19450"/>
                        <a:pt x="7581" y="19450"/>
                      </a:cubicBezTo>
                      <a:cubicBezTo>
                        <a:pt x="8455" y="19450"/>
                        <a:pt x="9401" y="19311"/>
                        <a:pt x="10287" y="19311"/>
                      </a:cubicBezTo>
                      <a:cubicBezTo>
                        <a:pt x="10604" y="19311"/>
                        <a:pt x="10913" y="19329"/>
                        <a:pt x="11209" y="19377"/>
                      </a:cubicBezTo>
                      <a:cubicBezTo>
                        <a:pt x="12833" y="19647"/>
                        <a:pt x="14199" y="20764"/>
                        <a:pt x="15697" y="21362"/>
                      </a:cubicBezTo>
                      <a:cubicBezTo>
                        <a:pt x="17528" y="22090"/>
                        <a:pt x="19318" y="22562"/>
                        <a:pt x="21320" y="22570"/>
                      </a:cubicBezTo>
                      <a:cubicBezTo>
                        <a:pt x="21688" y="22570"/>
                        <a:pt x="22063" y="22577"/>
                        <a:pt x="22439" y="22577"/>
                      </a:cubicBezTo>
                      <a:cubicBezTo>
                        <a:pt x="23148" y="22577"/>
                        <a:pt x="23862" y="22553"/>
                        <a:pt x="24546" y="22423"/>
                      </a:cubicBezTo>
                      <a:cubicBezTo>
                        <a:pt x="25506" y="22239"/>
                        <a:pt x="26396" y="21818"/>
                        <a:pt x="27352" y="21601"/>
                      </a:cubicBezTo>
                      <a:cubicBezTo>
                        <a:pt x="29101" y="21207"/>
                        <a:pt x="31019" y="20891"/>
                        <a:pt x="32879" y="20891"/>
                      </a:cubicBezTo>
                      <a:cubicBezTo>
                        <a:pt x="33445" y="20891"/>
                        <a:pt x="34007" y="20921"/>
                        <a:pt x="34556" y="20986"/>
                      </a:cubicBezTo>
                      <a:cubicBezTo>
                        <a:pt x="37083" y="21286"/>
                        <a:pt x="39562" y="21939"/>
                        <a:pt x="42078" y="22239"/>
                      </a:cubicBezTo>
                      <a:cubicBezTo>
                        <a:pt x="42745" y="22318"/>
                        <a:pt x="43431" y="22359"/>
                        <a:pt x="44123" y="22359"/>
                      </a:cubicBezTo>
                      <a:cubicBezTo>
                        <a:pt x="46102" y="22359"/>
                        <a:pt x="48131" y="22029"/>
                        <a:pt x="49916" y="21334"/>
                      </a:cubicBezTo>
                      <a:cubicBezTo>
                        <a:pt x="52851" y="20189"/>
                        <a:pt x="55723" y="18701"/>
                        <a:pt x="58731" y="17695"/>
                      </a:cubicBezTo>
                      <a:cubicBezTo>
                        <a:pt x="61540" y="16757"/>
                        <a:pt x="64349" y="16281"/>
                        <a:pt x="67317" y="16139"/>
                      </a:cubicBezTo>
                      <a:cubicBezTo>
                        <a:pt x="67449" y="16133"/>
                        <a:pt x="67580" y="16130"/>
                        <a:pt x="67711" y="16130"/>
                      </a:cubicBezTo>
                      <a:cubicBezTo>
                        <a:pt x="69331" y="16130"/>
                        <a:pt x="70890" y="16589"/>
                        <a:pt x="72447" y="16589"/>
                      </a:cubicBezTo>
                      <a:cubicBezTo>
                        <a:pt x="72481" y="16589"/>
                        <a:pt x="72516" y="16589"/>
                        <a:pt x="72550" y="16588"/>
                      </a:cubicBezTo>
                      <a:lnTo>
                        <a:pt x="72467" y="14967"/>
                      </a:lnTo>
                      <a:lnTo>
                        <a:pt x="716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7D1DF"/>
                    </a:gs>
                    <a:gs pos="51000">
                      <a:srgbClr val="97D1DF"/>
                    </a:gs>
                    <a:gs pos="100000">
                      <a:srgbClr val="3BAECD"/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dist="200025" dir="5220000" algn="bl" rotWithShape="0">
                    <a:schemeClr val="lt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292" name="Google Shape;4292;p35"/>
                <p:cNvGrpSpPr/>
                <p:nvPr/>
              </p:nvGrpSpPr>
              <p:grpSpPr>
                <a:xfrm>
                  <a:off x="-823408" y="333213"/>
                  <a:ext cx="10022303" cy="2061109"/>
                  <a:chOff x="-823408" y="333213"/>
                  <a:chExt cx="10022303" cy="2061109"/>
                </a:xfrm>
              </p:grpSpPr>
              <p:grpSp>
                <p:nvGrpSpPr>
                  <p:cNvPr id="4293" name="Google Shape;4293;p35"/>
                  <p:cNvGrpSpPr/>
                  <p:nvPr/>
                </p:nvGrpSpPr>
                <p:grpSpPr>
                  <a:xfrm>
                    <a:off x="-823408" y="333213"/>
                    <a:ext cx="10022303" cy="2061109"/>
                    <a:chOff x="-823408" y="333213"/>
                    <a:chExt cx="10022303" cy="2061109"/>
                  </a:xfrm>
                </p:grpSpPr>
                <p:grpSp>
                  <p:nvGrpSpPr>
                    <p:cNvPr id="4294" name="Google Shape;4294;p35"/>
                    <p:cNvGrpSpPr/>
                    <p:nvPr/>
                  </p:nvGrpSpPr>
                  <p:grpSpPr>
                    <a:xfrm flipH="1">
                      <a:off x="-823408" y="333213"/>
                      <a:ext cx="10022303" cy="2061109"/>
                      <a:chOff x="-224431" y="1701388"/>
                      <a:chExt cx="10022303" cy="2061109"/>
                    </a:xfrm>
                  </p:grpSpPr>
                  <p:grpSp>
                    <p:nvGrpSpPr>
                      <p:cNvPr id="4295" name="Google Shape;4295;p35"/>
                      <p:cNvGrpSpPr/>
                      <p:nvPr/>
                    </p:nvGrpSpPr>
                    <p:grpSpPr>
                      <a:xfrm flipH="1">
                        <a:off x="-224424" y="1982113"/>
                        <a:ext cx="10022296" cy="1780385"/>
                        <a:chOff x="725125" y="2905550"/>
                        <a:chExt cx="1814450" cy="289000"/>
                      </a:xfrm>
                    </p:grpSpPr>
                    <p:sp>
                      <p:nvSpPr>
                        <p:cNvPr id="4296" name="Google Shape;4296;p35"/>
                        <p:cNvSpPr/>
                        <p:nvPr/>
                      </p:nvSpPr>
                      <p:spPr>
                        <a:xfrm>
                          <a:off x="740450" y="2934375"/>
                          <a:ext cx="1799125" cy="260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1965" h="10407" extrusionOk="0">
                              <a:moveTo>
                                <a:pt x="60446" y="0"/>
                              </a:moveTo>
                              <a:cubicBezTo>
                                <a:pt x="58888" y="0"/>
                                <a:pt x="58057" y="2643"/>
                                <a:pt x="57183" y="3462"/>
                              </a:cubicBezTo>
                              <a:cubicBezTo>
                                <a:pt x="56258" y="4332"/>
                                <a:pt x="54785" y="4209"/>
                                <a:pt x="53658" y="4821"/>
                              </a:cubicBezTo>
                              <a:cubicBezTo>
                                <a:pt x="52798" y="5291"/>
                                <a:pt x="52175" y="6044"/>
                                <a:pt x="51323" y="6453"/>
                              </a:cubicBezTo>
                              <a:cubicBezTo>
                                <a:pt x="50912" y="6649"/>
                                <a:pt x="50489" y="6713"/>
                                <a:pt x="50061" y="6713"/>
                              </a:cubicBezTo>
                              <a:cubicBezTo>
                                <a:pt x="49288" y="6713"/>
                                <a:pt x="48500" y="6506"/>
                                <a:pt x="47742" y="6506"/>
                              </a:cubicBezTo>
                              <a:cubicBezTo>
                                <a:pt x="47212" y="6506"/>
                                <a:pt x="46697" y="6607"/>
                                <a:pt x="46212" y="6950"/>
                              </a:cubicBezTo>
                              <a:cubicBezTo>
                                <a:pt x="45518" y="7439"/>
                                <a:pt x="45284" y="8281"/>
                                <a:pt x="44658" y="8717"/>
                              </a:cubicBezTo>
                              <a:cubicBezTo>
                                <a:pt x="44433" y="8874"/>
                                <a:pt x="44230" y="8935"/>
                                <a:pt x="44036" y="8935"/>
                              </a:cubicBezTo>
                              <a:cubicBezTo>
                                <a:pt x="43670" y="8935"/>
                                <a:pt x="43331" y="8721"/>
                                <a:pt x="42923" y="8528"/>
                              </a:cubicBezTo>
                              <a:cubicBezTo>
                                <a:pt x="42585" y="8369"/>
                                <a:pt x="42273" y="8323"/>
                                <a:pt x="41975" y="8323"/>
                              </a:cubicBezTo>
                              <a:cubicBezTo>
                                <a:pt x="41574" y="8323"/>
                                <a:pt x="41196" y="8406"/>
                                <a:pt x="40804" y="8406"/>
                              </a:cubicBezTo>
                              <a:cubicBezTo>
                                <a:pt x="40436" y="8406"/>
                                <a:pt x="40057" y="8333"/>
                                <a:pt x="39635" y="8049"/>
                              </a:cubicBezTo>
                              <a:cubicBezTo>
                                <a:pt x="38926" y="7573"/>
                                <a:pt x="38753" y="7292"/>
                                <a:pt x="37857" y="7292"/>
                              </a:cubicBezTo>
                              <a:cubicBezTo>
                                <a:pt x="37842" y="7292"/>
                                <a:pt x="37826" y="7293"/>
                                <a:pt x="37809" y="7293"/>
                              </a:cubicBezTo>
                              <a:cubicBezTo>
                                <a:pt x="37786" y="7293"/>
                                <a:pt x="37763" y="7293"/>
                                <a:pt x="37740" y="7293"/>
                              </a:cubicBezTo>
                              <a:cubicBezTo>
                                <a:pt x="37076" y="7293"/>
                                <a:pt x="36673" y="7151"/>
                                <a:pt x="36044" y="6829"/>
                              </a:cubicBezTo>
                              <a:cubicBezTo>
                                <a:pt x="35095" y="6346"/>
                                <a:pt x="34209" y="5971"/>
                                <a:pt x="33257" y="5971"/>
                              </a:cubicBezTo>
                              <a:cubicBezTo>
                                <a:pt x="32716" y="5971"/>
                                <a:pt x="32155" y="6092"/>
                                <a:pt x="31548" y="6382"/>
                              </a:cubicBezTo>
                              <a:cubicBezTo>
                                <a:pt x="30983" y="6653"/>
                                <a:pt x="30662" y="6814"/>
                                <a:pt x="30215" y="6814"/>
                              </a:cubicBezTo>
                              <a:cubicBezTo>
                                <a:pt x="30028" y="6814"/>
                                <a:pt x="29819" y="6786"/>
                                <a:pt x="29561" y="6725"/>
                              </a:cubicBezTo>
                              <a:cubicBezTo>
                                <a:pt x="29199" y="6642"/>
                                <a:pt x="28911" y="6584"/>
                                <a:pt x="28629" y="6584"/>
                              </a:cubicBezTo>
                              <a:cubicBezTo>
                                <a:pt x="28307" y="6584"/>
                                <a:pt x="27993" y="6660"/>
                                <a:pt x="27584" y="6864"/>
                              </a:cubicBezTo>
                              <a:cubicBezTo>
                                <a:pt x="26906" y="7204"/>
                                <a:pt x="26354" y="7641"/>
                                <a:pt x="25781" y="8052"/>
                              </a:cubicBezTo>
                              <a:cubicBezTo>
                                <a:pt x="25474" y="8273"/>
                                <a:pt x="25285" y="8336"/>
                                <a:pt x="25064" y="8336"/>
                              </a:cubicBezTo>
                              <a:cubicBezTo>
                                <a:pt x="24869" y="8336"/>
                                <a:pt x="24650" y="8288"/>
                                <a:pt x="24304" y="8256"/>
                              </a:cubicBezTo>
                              <a:cubicBezTo>
                                <a:pt x="24212" y="8247"/>
                                <a:pt x="24121" y="8243"/>
                                <a:pt x="24031" y="8243"/>
                              </a:cubicBezTo>
                              <a:cubicBezTo>
                                <a:pt x="23439" y="8243"/>
                                <a:pt x="22874" y="8422"/>
                                <a:pt x="22349" y="8685"/>
                              </a:cubicBezTo>
                              <a:cubicBezTo>
                                <a:pt x="21815" y="8953"/>
                                <a:pt x="21194" y="9567"/>
                                <a:pt x="20539" y="9567"/>
                              </a:cubicBezTo>
                              <a:cubicBezTo>
                                <a:pt x="20504" y="9567"/>
                                <a:pt x="20470" y="9566"/>
                                <a:pt x="20435" y="9562"/>
                              </a:cubicBezTo>
                              <a:cubicBezTo>
                                <a:pt x="20067" y="9524"/>
                                <a:pt x="19901" y="9199"/>
                                <a:pt x="19558" y="9146"/>
                              </a:cubicBezTo>
                              <a:cubicBezTo>
                                <a:pt x="19526" y="9141"/>
                                <a:pt x="19494" y="9139"/>
                                <a:pt x="19464" y="9139"/>
                              </a:cubicBezTo>
                              <a:cubicBezTo>
                                <a:pt x="19229" y="9139"/>
                                <a:pt x="19046" y="9276"/>
                                <a:pt x="18834" y="9290"/>
                              </a:cubicBezTo>
                              <a:cubicBezTo>
                                <a:pt x="18781" y="9293"/>
                                <a:pt x="18727" y="9294"/>
                                <a:pt x="18674" y="9294"/>
                              </a:cubicBezTo>
                              <a:cubicBezTo>
                                <a:pt x="18126" y="9294"/>
                                <a:pt x="17583" y="9137"/>
                                <a:pt x="17218" y="8740"/>
                              </a:cubicBezTo>
                              <a:cubicBezTo>
                                <a:pt x="16643" y="8112"/>
                                <a:pt x="16487" y="7419"/>
                                <a:pt x="15528" y="7151"/>
                              </a:cubicBezTo>
                              <a:cubicBezTo>
                                <a:pt x="14782" y="6945"/>
                                <a:pt x="14260" y="6867"/>
                                <a:pt x="13554" y="6471"/>
                              </a:cubicBezTo>
                              <a:cubicBezTo>
                                <a:pt x="12775" y="6032"/>
                                <a:pt x="11993" y="5676"/>
                                <a:pt x="11090" y="5644"/>
                              </a:cubicBezTo>
                              <a:cubicBezTo>
                                <a:pt x="11058" y="5642"/>
                                <a:pt x="11027" y="5642"/>
                                <a:pt x="10995" y="5642"/>
                              </a:cubicBezTo>
                              <a:cubicBezTo>
                                <a:pt x="10343" y="5642"/>
                                <a:pt x="9731" y="5853"/>
                                <a:pt x="9129" y="5853"/>
                              </a:cubicBezTo>
                              <a:cubicBezTo>
                                <a:pt x="9125" y="5853"/>
                                <a:pt x="9122" y="5853"/>
                                <a:pt x="9118" y="5853"/>
                              </a:cubicBezTo>
                              <a:cubicBezTo>
                                <a:pt x="8551" y="5850"/>
                                <a:pt x="8001" y="5540"/>
                                <a:pt x="7494" y="5389"/>
                              </a:cubicBezTo>
                              <a:cubicBezTo>
                                <a:pt x="6932" y="5222"/>
                                <a:pt x="6352" y="5270"/>
                                <a:pt x="5760" y="5169"/>
                              </a:cubicBezTo>
                              <a:cubicBezTo>
                                <a:pt x="4375" y="4930"/>
                                <a:pt x="3619" y="3619"/>
                                <a:pt x="2325" y="3314"/>
                              </a:cubicBezTo>
                              <a:cubicBezTo>
                                <a:pt x="1432" y="3104"/>
                                <a:pt x="719" y="2895"/>
                                <a:pt x="0" y="2444"/>
                              </a:cubicBezTo>
                              <a:lnTo>
                                <a:pt x="0" y="2444"/>
                              </a:lnTo>
                              <a:lnTo>
                                <a:pt x="33" y="3087"/>
                              </a:lnTo>
                              <a:cubicBezTo>
                                <a:pt x="1281" y="4925"/>
                                <a:pt x="4128" y="7068"/>
                                <a:pt x="6466" y="7260"/>
                              </a:cubicBezTo>
                              <a:cubicBezTo>
                                <a:pt x="6639" y="7274"/>
                                <a:pt x="6816" y="7280"/>
                                <a:pt x="6996" y="7280"/>
                              </a:cubicBezTo>
                              <a:cubicBezTo>
                                <a:pt x="7867" y="7280"/>
                                <a:pt x="8809" y="7142"/>
                                <a:pt x="9693" y="7142"/>
                              </a:cubicBezTo>
                              <a:cubicBezTo>
                                <a:pt x="10014" y="7142"/>
                                <a:pt x="10327" y="7160"/>
                                <a:pt x="10626" y="7209"/>
                              </a:cubicBezTo>
                              <a:cubicBezTo>
                                <a:pt x="12248" y="7477"/>
                                <a:pt x="13614" y="8591"/>
                                <a:pt x="15115" y="9191"/>
                              </a:cubicBezTo>
                              <a:cubicBezTo>
                                <a:pt x="16943" y="9920"/>
                                <a:pt x="18733" y="10392"/>
                                <a:pt x="20738" y="10399"/>
                              </a:cubicBezTo>
                              <a:cubicBezTo>
                                <a:pt x="21105" y="10400"/>
                                <a:pt x="21479" y="10407"/>
                                <a:pt x="21854" y="10407"/>
                              </a:cubicBezTo>
                              <a:cubicBezTo>
                                <a:pt x="22563" y="10407"/>
                                <a:pt x="23277" y="10383"/>
                                <a:pt x="23961" y="10253"/>
                              </a:cubicBezTo>
                              <a:cubicBezTo>
                                <a:pt x="24921" y="10069"/>
                                <a:pt x="25812" y="9648"/>
                                <a:pt x="26767" y="9431"/>
                              </a:cubicBezTo>
                              <a:cubicBezTo>
                                <a:pt x="28516" y="9037"/>
                                <a:pt x="30434" y="8721"/>
                                <a:pt x="32294" y="8721"/>
                              </a:cubicBezTo>
                              <a:cubicBezTo>
                                <a:pt x="32861" y="8721"/>
                                <a:pt x="33422" y="8750"/>
                                <a:pt x="33972" y="8816"/>
                              </a:cubicBezTo>
                              <a:cubicBezTo>
                                <a:pt x="36498" y="9116"/>
                                <a:pt x="38977" y="9769"/>
                                <a:pt x="41494" y="10069"/>
                              </a:cubicBezTo>
                              <a:cubicBezTo>
                                <a:pt x="42161" y="10148"/>
                                <a:pt x="42846" y="10188"/>
                                <a:pt x="43538" y="10188"/>
                              </a:cubicBezTo>
                              <a:cubicBezTo>
                                <a:pt x="45517" y="10188"/>
                                <a:pt x="47546" y="9859"/>
                                <a:pt x="49331" y="9164"/>
                              </a:cubicBezTo>
                              <a:cubicBezTo>
                                <a:pt x="52266" y="8019"/>
                                <a:pt x="55138" y="6531"/>
                                <a:pt x="58146" y="5525"/>
                              </a:cubicBezTo>
                              <a:cubicBezTo>
                                <a:pt x="60955" y="4587"/>
                                <a:pt x="63765" y="4110"/>
                                <a:pt x="66735" y="3969"/>
                              </a:cubicBezTo>
                              <a:cubicBezTo>
                                <a:pt x="66866" y="3963"/>
                                <a:pt x="66997" y="3960"/>
                                <a:pt x="67128" y="3960"/>
                              </a:cubicBezTo>
                              <a:cubicBezTo>
                                <a:pt x="68746" y="3960"/>
                                <a:pt x="70305" y="4419"/>
                                <a:pt x="71862" y="4419"/>
                              </a:cubicBezTo>
                              <a:cubicBezTo>
                                <a:pt x="71897" y="4419"/>
                                <a:pt x="71931" y="4418"/>
                                <a:pt x="71965" y="4418"/>
                              </a:cubicBezTo>
                              <a:lnTo>
                                <a:pt x="71882" y="2797"/>
                              </a:lnTo>
                              <a:cubicBezTo>
                                <a:pt x="71865" y="2797"/>
                                <a:pt x="71849" y="2797"/>
                                <a:pt x="71833" y="2797"/>
                              </a:cubicBezTo>
                              <a:cubicBezTo>
                                <a:pt x="71688" y="2797"/>
                                <a:pt x="71546" y="2777"/>
                                <a:pt x="71405" y="2741"/>
                              </a:cubicBezTo>
                              <a:cubicBezTo>
                                <a:pt x="71087" y="2650"/>
                                <a:pt x="70934" y="2416"/>
                                <a:pt x="70601" y="2348"/>
                              </a:cubicBezTo>
                              <a:cubicBezTo>
                                <a:pt x="70519" y="2330"/>
                                <a:pt x="70429" y="2324"/>
                                <a:pt x="70336" y="2324"/>
                              </a:cubicBezTo>
                              <a:cubicBezTo>
                                <a:pt x="70133" y="2324"/>
                                <a:pt x="69918" y="2354"/>
                                <a:pt x="69741" y="2363"/>
                              </a:cubicBezTo>
                              <a:cubicBezTo>
                                <a:pt x="69671" y="2366"/>
                                <a:pt x="69605" y="2368"/>
                                <a:pt x="69544" y="2368"/>
                              </a:cubicBezTo>
                              <a:cubicBezTo>
                                <a:pt x="69055" y="2368"/>
                                <a:pt x="68812" y="2268"/>
                                <a:pt x="68266" y="2058"/>
                              </a:cubicBezTo>
                              <a:cubicBezTo>
                                <a:pt x="68008" y="1956"/>
                                <a:pt x="67813" y="1919"/>
                                <a:pt x="67641" y="1919"/>
                              </a:cubicBezTo>
                              <a:cubicBezTo>
                                <a:pt x="67301" y="1919"/>
                                <a:pt x="67052" y="2065"/>
                                <a:pt x="66586" y="2144"/>
                              </a:cubicBezTo>
                              <a:cubicBezTo>
                                <a:pt x="66487" y="2160"/>
                                <a:pt x="66396" y="2168"/>
                                <a:pt x="66310" y="2168"/>
                              </a:cubicBezTo>
                              <a:cubicBezTo>
                                <a:pt x="65737" y="2168"/>
                                <a:pt x="65452" y="1813"/>
                                <a:pt x="64980" y="1508"/>
                              </a:cubicBezTo>
                              <a:cubicBezTo>
                                <a:pt x="64668" y="1306"/>
                                <a:pt x="64447" y="1241"/>
                                <a:pt x="64250" y="1241"/>
                              </a:cubicBezTo>
                              <a:cubicBezTo>
                                <a:pt x="63919" y="1241"/>
                                <a:pt x="63658" y="1426"/>
                                <a:pt x="63152" y="1453"/>
                              </a:cubicBezTo>
                              <a:cubicBezTo>
                                <a:pt x="63128" y="1454"/>
                                <a:pt x="63105" y="1455"/>
                                <a:pt x="63083" y="1455"/>
                              </a:cubicBezTo>
                              <a:cubicBezTo>
                                <a:pt x="62308" y="1455"/>
                                <a:pt x="62024" y="713"/>
                                <a:pt x="61475" y="353"/>
                              </a:cubicBezTo>
                              <a:cubicBezTo>
                                <a:pt x="61099" y="106"/>
                                <a:pt x="60758" y="0"/>
                                <a:pt x="6044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97" name="Google Shape;4297;p35"/>
                        <p:cNvSpPr/>
                        <p:nvPr/>
                      </p:nvSpPr>
                      <p:spPr>
                        <a:xfrm>
                          <a:off x="1561350" y="3102275"/>
                          <a:ext cx="23050" cy="20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2" h="811" extrusionOk="0">
                              <a:moveTo>
                                <a:pt x="459" y="0"/>
                              </a:moveTo>
                              <a:cubicBezTo>
                                <a:pt x="439" y="0"/>
                                <a:pt x="419" y="2"/>
                                <a:pt x="399" y="4"/>
                              </a:cubicBezTo>
                              <a:cubicBezTo>
                                <a:pt x="162" y="37"/>
                                <a:pt x="1" y="244"/>
                                <a:pt x="34" y="466"/>
                              </a:cubicBezTo>
                              <a:cubicBezTo>
                                <a:pt x="66" y="665"/>
                                <a:pt x="248" y="811"/>
                                <a:pt x="459" y="811"/>
                              </a:cubicBezTo>
                              <a:cubicBezTo>
                                <a:pt x="480" y="811"/>
                                <a:pt x="501" y="809"/>
                                <a:pt x="523" y="806"/>
                              </a:cubicBezTo>
                              <a:cubicBezTo>
                                <a:pt x="760" y="776"/>
                                <a:pt x="921" y="569"/>
                                <a:pt x="886" y="347"/>
                              </a:cubicBezTo>
                              <a:cubicBezTo>
                                <a:pt x="856" y="144"/>
                                <a:pt x="670" y="0"/>
                                <a:pt x="45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98" name="Google Shape;4298;p35"/>
                        <p:cNvSpPr/>
                        <p:nvPr/>
                      </p:nvSpPr>
                      <p:spPr>
                        <a:xfrm>
                          <a:off x="1634550" y="3048300"/>
                          <a:ext cx="23025" cy="20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1" h="811" extrusionOk="0">
                              <a:moveTo>
                                <a:pt x="463" y="0"/>
                              </a:moveTo>
                              <a:cubicBezTo>
                                <a:pt x="442" y="0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0" y="242"/>
                                <a:pt x="36" y="464"/>
                              </a:cubicBezTo>
                              <a:cubicBezTo>
                                <a:pt x="66" y="665"/>
                                <a:pt x="252" y="810"/>
                                <a:pt x="463" y="810"/>
                              </a:cubicBezTo>
                              <a:cubicBezTo>
                                <a:pt x="483" y="810"/>
                                <a:pt x="503" y="809"/>
                                <a:pt x="522" y="807"/>
                              </a:cubicBezTo>
                              <a:cubicBezTo>
                                <a:pt x="759" y="774"/>
                                <a:pt x="921" y="567"/>
                                <a:pt x="888" y="345"/>
                              </a:cubicBezTo>
                              <a:cubicBezTo>
                                <a:pt x="856" y="146"/>
                                <a:pt x="674" y="0"/>
                                <a:pt x="46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99" name="Google Shape;4299;p35"/>
                        <p:cNvSpPr/>
                        <p:nvPr/>
                      </p:nvSpPr>
                      <p:spPr>
                        <a:xfrm>
                          <a:off x="1688950" y="3080000"/>
                          <a:ext cx="23025" cy="20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1" h="811" extrusionOk="0">
                              <a:moveTo>
                                <a:pt x="460" y="1"/>
                              </a:moveTo>
                              <a:cubicBezTo>
                                <a:pt x="439" y="1"/>
                                <a:pt x="418" y="2"/>
                                <a:pt x="396" y="5"/>
                              </a:cubicBezTo>
                              <a:cubicBezTo>
                                <a:pt x="162" y="35"/>
                                <a:pt x="1" y="242"/>
                                <a:pt x="33" y="464"/>
                              </a:cubicBezTo>
                              <a:cubicBezTo>
                                <a:pt x="66" y="665"/>
                                <a:pt x="250" y="811"/>
                                <a:pt x="463" y="811"/>
                              </a:cubicBezTo>
                              <a:cubicBezTo>
                                <a:pt x="483" y="811"/>
                                <a:pt x="503" y="810"/>
                                <a:pt x="523" y="807"/>
                              </a:cubicBezTo>
                              <a:cubicBezTo>
                                <a:pt x="757" y="774"/>
                                <a:pt x="921" y="567"/>
                                <a:pt x="886" y="346"/>
                              </a:cubicBezTo>
                              <a:cubicBezTo>
                                <a:pt x="854" y="146"/>
                                <a:pt x="671" y="1"/>
                                <a:pt x="46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00" name="Google Shape;4300;p35"/>
                        <p:cNvSpPr/>
                        <p:nvPr/>
                      </p:nvSpPr>
                      <p:spPr>
                        <a:xfrm>
                          <a:off x="1705600" y="3115200"/>
                          <a:ext cx="23025" cy="20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1" h="811" extrusionOk="0">
                              <a:moveTo>
                                <a:pt x="459" y="0"/>
                              </a:moveTo>
                              <a:cubicBezTo>
                                <a:pt x="439" y="0"/>
                                <a:pt x="419" y="2"/>
                                <a:pt x="399" y="4"/>
                              </a:cubicBezTo>
                              <a:cubicBezTo>
                                <a:pt x="162" y="37"/>
                                <a:pt x="0" y="244"/>
                                <a:pt x="36" y="466"/>
                              </a:cubicBezTo>
                              <a:cubicBezTo>
                                <a:pt x="65" y="665"/>
                                <a:pt x="250" y="810"/>
                                <a:pt x="459" y="810"/>
                              </a:cubicBezTo>
                              <a:cubicBezTo>
                                <a:pt x="480" y="810"/>
                                <a:pt x="501" y="809"/>
                                <a:pt x="522" y="806"/>
                              </a:cubicBezTo>
                              <a:cubicBezTo>
                                <a:pt x="759" y="776"/>
                                <a:pt x="921" y="569"/>
                                <a:pt x="888" y="347"/>
                              </a:cubicBezTo>
                              <a:cubicBezTo>
                                <a:pt x="856" y="144"/>
                                <a:pt x="672" y="0"/>
                                <a:pt x="45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01" name="Google Shape;4301;p35"/>
                        <p:cNvSpPr/>
                        <p:nvPr/>
                      </p:nvSpPr>
                      <p:spPr>
                        <a:xfrm>
                          <a:off x="1850200" y="3135475"/>
                          <a:ext cx="23050" cy="20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2" h="812" extrusionOk="0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1" y="2"/>
                                <a:pt x="399" y="5"/>
                              </a:cubicBezTo>
                              <a:cubicBezTo>
                                <a:pt x="162" y="38"/>
                                <a:pt x="1" y="242"/>
                                <a:pt x="36" y="464"/>
                              </a:cubicBezTo>
                              <a:cubicBezTo>
                                <a:pt x="66" y="664"/>
                                <a:pt x="251" y="811"/>
                                <a:pt x="461" y="811"/>
                              </a:cubicBezTo>
                              <a:cubicBezTo>
                                <a:pt x="481" y="811"/>
                                <a:pt x="502" y="810"/>
                                <a:pt x="523" y="807"/>
                              </a:cubicBezTo>
                              <a:cubicBezTo>
                                <a:pt x="760" y="774"/>
                                <a:pt x="921" y="567"/>
                                <a:pt x="889" y="348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02" name="Google Shape;4302;p35"/>
                        <p:cNvSpPr/>
                        <p:nvPr/>
                      </p:nvSpPr>
                      <p:spPr>
                        <a:xfrm>
                          <a:off x="1596475" y="3105000"/>
                          <a:ext cx="12500" cy="1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0" h="448" extrusionOk="0">
                              <a:moveTo>
                                <a:pt x="252" y="1"/>
                              </a:moveTo>
                              <a:cubicBezTo>
                                <a:pt x="240" y="1"/>
                                <a:pt x="227" y="2"/>
                                <a:pt x="215" y="4"/>
                              </a:cubicBezTo>
                              <a:cubicBezTo>
                                <a:pt x="91" y="16"/>
                                <a:pt x="0" y="130"/>
                                <a:pt x="15" y="256"/>
                              </a:cubicBezTo>
                              <a:cubicBezTo>
                                <a:pt x="36" y="369"/>
                                <a:pt x="136" y="448"/>
                                <a:pt x="246" y="448"/>
                              </a:cubicBezTo>
                              <a:cubicBezTo>
                                <a:pt x="258" y="448"/>
                                <a:pt x="270" y="447"/>
                                <a:pt x="283" y="445"/>
                              </a:cubicBezTo>
                              <a:cubicBezTo>
                                <a:pt x="409" y="432"/>
                                <a:pt x="500" y="319"/>
                                <a:pt x="485" y="193"/>
                              </a:cubicBezTo>
                              <a:cubicBezTo>
                                <a:pt x="462" y="79"/>
                                <a:pt x="364" y="1"/>
                                <a:pt x="25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03" name="Google Shape;4303;p35"/>
                        <p:cNvSpPr/>
                        <p:nvPr/>
                      </p:nvSpPr>
                      <p:spPr>
                        <a:xfrm>
                          <a:off x="1731825" y="3109425"/>
                          <a:ext cx="12500" cy="1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0" h="448" extrusionOk="0">
                              <a:moveTo>
                                <a:pt x="254" y="0"/>
                              </a:moveTo>
                              <a:cubicBezTo>
                                <a:pt x="242" y="0"/>
                                <a:pt x="230" y="1"/>
                                <a:pt x="217" y="3"/>
                              </a:cubicBezTo>
                              <a:cubicBezTo>
                                <a:pt x="91" y="18"/>
                                <a:pt x="0" y="132"/>
                                <a:pt x="18" y="255"/>
                              </a:cubicBezTo>
                              <a:cubicBezTo>
                                <a:pt x="38" y="369"/>
                                <a:pt x="136" y="448"/>
                                <a:pt x="248" y="448"/>
                              </a:cubicBezTo>
                              <a:cubicBezTo>
                                <a:pt x="260" y="448"/>
                                <a:pt x="273" y="447"/>
                                <a:pt x="285" y="445"/>
                              </a:cubicBezTo>
                              <a:cubicBezTo>
                                <a:pt x="411" y="432"/>
                                <a:pt x="500" y="318"/>
                                <a:pt x="484" y="192"/>
                              </a:cubicBezTo>
                              <a:cubicBezTo>
                                <a:pt x="464" y="81"/>
                                <a:pt x="366" y="0"/>
                                <a:pt x="25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04" name="Google Shape;4304;p35"/>
                        <p:cNvSpPr/>
                        <p:nvPr/>
                      </p:nvSpPr>
                      <p:spPr>
                        <a:xfrm>
                          <a:off x="1833075" y="3151900"/>
                          <a:ext cx="12500" cy="11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0" h="447" extrusionOk="0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29" y="2"/>
                                <a:pt x="217" y="4"/>
                              </a:cubicBezTo>
                              <a:cubicBezTo>
                                <a:pt x="91" y="16"/>
                                <a:pt x="0" y="130"/>
                                <a:pt x="18" y="256"/>
                              </a:cubicBezTo>
                              <a:cubicBezTo>
                                <a:pt x="38" y="368"/>
                                <a:pt x="134" y="446"/>
                                <a:pt x="243" y="446"/>
                              </a:cubicBezTo>
                              <a:cubicBezTo>
                                <a:pt x="257" y="446"/>
                                <a:pt x="271" y="445"/>
                                <a:pt x="285" y="443"/>
                              </a:cubicBezTo>
                              <a:cubicBezTo>
                                <a:pt x="411" y="430"/>
                                <a:pt x="499" y="316"/>
                                <a:pt x="484" y="190"/>
                              </a:cubicBezTo>
                              <a:cubicBezTo>
                                <a:pt x="464" y="79"/>
                                <a:pt x="364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05" name="Google Shape;4305;p35"/>
                        <p:cNvSpPr/>
                        <p:nvPr/>
                      </p:nvSpPr>
                      <p:spPr>
                        <a:xfrm>
                          <a:off x="1764675" y="3137475"/>
                          <a:ext cx="12500" cy="1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0" h="448" extrusionOk="0">
                              <a:moveTo>
                                <a:pt x="251" y="0"/>
                              </a:moveTo>
                              <a:cubicBezTo>
                                <a:pt x="239" y="0"/>
                                <a:pt x="227" y="1"/>
                                <a:pt x="214" y="3"/>
                              </a:cubicBezTo>
                              <a:cubicBezTo>
                                <a:pt x="91" y="18"/>
                                <a:pt x="0" y="132"/>
                                <a:pt x="15" y="256"/>
                              </a:cubicBezTo>
                              <a:cubicBezTo>
                                <a:pt x="36" y="369"/>
                                <a:pt x="134" y="448"/>
                                <a:pt x="245" y="448"/>
                              </a:cubicBezTo>
                              <a:cubicBezTo>
                                <a:pt x="257" y="448"/>
                                <a:pt x="270" y="447"/>
                                <a:pt x="282" y="445"/>
                              </a:cubicBezTo>
                              <a:cubicBezTo>
                                <a:pt x="409" y="432"/>
                                <a:pt x="499" y="319"/>
                                <a:pt x="484" y="192"/>
                              </a:cubicBezTo>
                              <a:cubicBezTo>
                                <a:pt x="461" y="81"/>
                                <a:pt x="363" y="0"/>
                                <a:pt x="25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06" name="Google Shape;4306;p35"/>
                        <p:cNvSpPr/>
                        <p:nvPr/>
                      </p:nvSpPr>
                      <p:spPr>
                        <a:xfrm>
                          <a:off x="1642800" y="3084725"/>
                          <a:ext cx="8100" cy="7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4" h="292" extrusionOk="0">
                              <a:moveTo>
                                <a:pt x="162" y="1"/>
                              </a:moveTo>
                              <a:cubicBezTo>
                                <a:pt x="155" y="1"/>
                                <a:pt x="147" y="2"/>
                                <a:pt x="139" y="3"/>
                              </a:cubicBezTo>
                              <a:cubicBezTo>
                                <a:pt x="59" y="13"/>
                                <a:pt x="1" y="86"/>
                                <a:pt x="11" y="167"/>
                              </a:cubicBezTo>
                              <a:cubicBezTo>
                                <a:pt x="25" y="240"/>
                                <a:pt x="88" y="292"/>
                                <a:pt x="161" y="292"/>
                              </a:cubicBezTo>
                              <a:cubicBezTo>
                                <a:pt x="169" y="292"/>
                                <a:pt x="177" y="291"/>
                                <a:pt x="185" y="290"/>
                              </a:cubicBezTo>
                              <a:cubicBezTo>
                                <a:pt x="266" y="280"/>
                                <a:pt x="324" y="207"/>
                                <a:pt x="313" y="126"/>
                              </a:cubicBezTo>
                              <a:cubicBezTo>
                                <a:pt x="300" y="53"/>
                                <a:pt x="234" y="1"/>
                                <a:pt x="1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07" name="Google Shape;4307;p35"/>
                        <p:cNvSpPr/>
                        <p:nvPr/>
                      </p:nvSpPr>
                      <p:spPr>
                        <a:xfrm>
                          <a:off x="1610225" y="3048900"/>
                          <a:ext cx="8150" cy="7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6" h="291" extrusionOk="0">
                              <a:moveTo>
                                <a:pt x="168" y="1"/>
                              </a:moveTo>
                              <a:cubicBezTo>
                                <a:pt x="159" y="1"/>
                                <a:pt x="150" y="2"/>
                                <a:pt x="141" y="3"/>
                              </a:cubicBezTo>
                              <a:cubicBezTo>
                                <a:pt x="58" y="11"/>
                                <a:pt x="0" y="84"/>
                                <a:pt x="10" y="167"/>
                              </a:cubicBezTo>
                              <a:cubicBezTo>
                                <a:pt x="24" y="240"/>
                                <a:pt x="89" y="290"/>
                                <a:pt x="160" y="290"/>
                              </a:cubicBezTo>
                              <a:cubicBezTo>
                                <a:pt x="168" y="290"/>
                                <a:pt x="176" y="290"/>
                                <a:pt x="184" y="288"/>
                              </a:cubicBezTo>
                              <a:cubicBezTo>
                                <a:pt x="267" y="281"/>
                                <a:pt x="325" y="205"/>
                                <a:pt x="315" y="124"/>
                              </a:cubicBezTo>
                              <a:cubicBezTo>
                                <a:pt x="302" y="53"/>
                                <a:pt x="239" y="1"/>
                                <a:pt x="16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08" name="Google Shape;4308;p35"/>
                        <p:cNvSpPr/>
                        <p:nvPr/>
                      </p:nvSpPr>
                      <p:spPr>
                        <a:xfrm>
                          <a:off x="1584925" y="3081950"/>
                          <a:ext cx="8175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7" h="290" extrusionOk="0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8" y="2"/>
                                <a:pt x="140" y="3"/>
                              </a:cubicBezTo>
                              <a:cubicBezTo>
                                <a:pt x="59" y="10"/>
                                <a:pt x="1" y="86"/>
                                <a:pt x="11" y="167"/>
                              </a:cubicBezTo>
                              <a:cubicBezTo>
                                <a:pt x="25" y="239"/>
                                <a:pt x="89" y="290"/>
                                <a:pt x="161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6" y="280"/>
                                <a:pt x="326" y="207"/>
                                <a:pt x="314" y="124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09" name="Google Shape;4309;p35"/>
                        <p:cNvSpPr/>
                        <p:nvPr/>
                      </p:nvSpPr>
                      <p:spPr>
                        <a:xfrm>
                          <a:off x="1676100" y="3099625"/>
                          <a:ext cx="4675" cy="4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7" h="167" extrusionOk="0">
                              <a:moveTo>
                                <a:pt x="95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5" y="7"/>
                                <a:pt x="0" y="50"/>
                                <a:pt x="8" y="98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1" y="167"/>
                                <a:pt x="106" y="166"/>
                              </a:cubicBezTo>
                              <a:cubicBezTo>
                                <a:pt x="154" y="161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7" y="1"/>
                                <a:pt x="9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10" name="Google Shape;4310;p35"/>
                        <p:cNvSpPr/>
                        <p:nvPr/>
                      </p:nvSpPr>
                      <p:spPr>
                        <a:xfrm>
                          <a:off x="1619675" y="3075300"/>
                          <a:ext cx="4675" cy="4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7" h="170" extrusionOk="0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7"/>
                                <a:pt x="0" y="49"/>
                                <a:pt x="8" y="97"/>
                              </a:cubicBezTo>
                              <a:cubicBezTo>
                                <a:pt x="15" y="138"/>
                                <a:pt x="52" y="169"/>
                                <a:pt x="93" y="169"/>
                              </a:cubicBezTo>
                              <a:cubicBezTo>
                                <a:pt x="97" y="169"/>
                                <a:pt x="102" y="169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3" y="31"/>
                                <a:pt x="137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11" name="Google Shape;4311;p35"/>
                        <p:cNvSpPr/>
                        <p:nvPr/>
                      </p:nvSpPr>
                      <p:spPr>
                        <a:xfrm>
                          <a:off x="1741400" y="3094425"/>
                          <a:ext cx="8725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9" h="290" extrusionOk="0">
                              <a:moveTo>
                                <a:pt x="176" y="1"/>
                              </a:moveTo>
                              <a:cubicBezTo>
                                <a:pt x="156" y="1"/>
                                <a:pt x="136" y="5"/>
                                <a:pt x="117" y="13"/>
                              </a:cubicBezTo>
                              <a:cubicBezTo>
                                <a:pt x="38" y="38"/>
                                <a:pt x="1" y="127"/>
                                <a:pt x="33" y="202"/>
                              </a:cubicBezTo>
                              <a:cubicBezTo>
                                <a:pt x="60" y="257"/>
                                <a:pt x="116" y="289"/>
                                <a:pt x="175" y="289"/>
                              </a:cubicBezTo>
                              <a:cubicBezTo>
                                <a:pt x="195" y="289"/>
                                <a:pt x="215" y="286"/>
                                <a:pt x="235" y="278"/>
                              </a:cubicBezTo>
                              <a:cubicBezTo>
                                <a:pt x="311" y="250"/>
                                <a:pt x="349" y="164"/>
                                <a:pt x="316" y="89"/>
                              </a:cubicBezTo>
                              <a:cubicBezTo>
                                <a:pt x="290" y="34"/>
                                <a:pt x="234" y="1"/>
                                <a:pt x="17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12" name="Google Shape;4312;p35"/>
                        <p:cNvSpPr/>
                        <p:nvPr/>
                      </p:nvSpPr>
                      <p:spPr>
                        <a:xfrm>
                          <a:off x="1743475" y="3129500"/>
                          <a:ext cx="8725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9" h="290" extrusionOk="0">
                              <a:moveTo>
                                <a:pt x="175" y="1"/>
                              </a:moveTo>
                              <a:cubicBezTo>
                                <a:pt x="156" y="1"/>
                                <a:pt x="136" y="5"/>
                                <a:pt x="117" y="12"/>
                              </a:cubicBezTo>
                              <a:cubicBezTo>
                                <a:pt x="39" y="40"/>
                                <a:pt x="1" y="126"/>
                                <a:pt x="34" y="201"/>
                              </a:cubicBezTo>
                              <a:cubicBezTo>
                                <a:pt x="60" y="256"/>
                                <a:pt x="116" y="289"/>
                                <a:pt x="174" y="289"/>
                              </a:cubicBezTo>
                              <a:cubicBezTo>
                                <a:pt x="193" y="289"/>
                                <a:pt x="213" y="285"/>
                                <a:pt x="233" y="277"/>
                              </a:cubicBezTo>
                              <a:cubicBezTo>
                                <a:pt x="311" y="252"/>
                                <a:pt x="349" y="163"/>
                                <a:pt x="316" y="88"/>
                              </a:cubicBezTo>
                              <a:cubicBezTo>
                                <a:pt x="290" y="33"/>
                                <a:pt x="233" y="1"/>
                                <a:pt x="17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13" name="Google Shape;4313;p35"/>
                        <p:cNvSpPr/>
                        <p:nvPr/>
                      </p:nvSpPr>
                      <p:spPr>
                        <a:xfrm>
                          <a:off x="1801675" y="3127050"/>
                          <a:ext cx="8725" cy="7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9" h="291" extrusionOk="0">
                              <a:moveTo>
                                <a:pt x="171" y="1"/>
                              </a:moveTo>
                              <a:cubicBezTo>
                                <a:pt x="152" y="1"/>
                                <a:pt x="133" y="4"/>
                                <a:pt x="114" y="12"/>
                              </a:cubicBezTo>
                              <a:cubicBezTo>
                                <a:pt x="38" y="40"/>
                                <a:pt x="0" y="128"/>
                                <a:pt x="33" y="201"/>
                              </a:cubicBezTo>
                              <a:cubicBezTo>
                                <a:pt x="60" y="258"/>
                                <a:pt x="116" y="290"/>
                                <a:pt x="174" y="290"/>
                              </a:cubicBezTo>
                              <a:cubicBezTo>
                                <a:pt x="194" y="290"/>
                                <a:pt x="213" y="287"/>
                                <a:pt x="232" y="279"/>
                              </a:cubicBezTo>
                              <a:cubicBezTo>
                                <a:pt x="310" y="251"/>
                                <a:pt x="348" y="166"/>
                                <a:pt x="315" y="90"/>
                              </a:cubicBezTo>
                              <a:cubicBezTo>
                                <a:pt x="287" y="35"/>
                                <a:pt x="231" y="1"/>
                                <a:pt x="17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14" name="Google Shape;4314;p35"/>
                        <p:cNvSpPr/>
                        <p:nvPr/>
                      </p:nvSpPr>
                      <p:spPr>
                        <a:xfrm>
                          <a:off x="1700425" y="3067300"/>
                          <a:ext cx="8725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9" h="290" extrusionOk="0">
                              <a:moveTo>
                                <a:pt x="175" y="0"/>
                              </a:moveTo>
                              <a:cubicBezTo>
                                <a:pt x="155" y="0"/>
                                <a:pt x="135" y="4"/>
                                <a:pt x="117" y="11"/>
                              </a:cubicBezTo>
                              <a:cubicBezTo>
                                <a:pt x="38" y="39"/>
                                <a:pt x="1" y="125"/>
                                <a:pt x="33" y="200"/>
                              </a:cubicBezTo>
                              <a:cubicBezTo>
                                <a:pt x="62" y="256"/>
                                <a:pt x="118" y="289"/>
                                <a:pt x="177" y="289"/>
                              </a:cubicBezTo>
                              <a:cubicBezTo>
                                <a:pt x="197" y="289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6" y="90"/>
                              </a:cubicBezTo>
                              <a:cubicBezTo>
                                <a:pt x="289" y="33"/>
                                <a:pt x="233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15" name="Google Shape;4315;p35"/>
                        <p:cNvSpPr/>
                        <p:nvPr/>
                      </p:nvSpPr>
                      <p:spPr>
                        <a:xfrm>
                          <a:off x="1716300" y="3091125"/>
                          <a:ext cx="5075" cy="4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" h="167" extrusionOk="0">
                              <a:moveTo>
                                <a:pt x="101" y="0"/>
                              </a:moveTo>
                              <a:cubicBezTo>
                                <a:pt x="91" y="0"/>
                                <a:pt x="80" y="2"/>
                                <a:pt x="69" y="6"/>
                              </a:cubicBezTo>
                              <a:cubicBezTo>
                                <a:pt x="24" y="22"/>
                                <a:pt x="1" y="72"/>
                                <a:pt x="21" y="115"/>
                              </a:cubicBezTo>
                              <a:cubicBezTo>
                                <a:pt x="36" y="147"/>
                                <a:pt x="69" y="167"/>
                                <a:pt x="103" y="167"/>
                              </a:cubicBezTo>
                              <a:cubicBezTo>
                                <a:pt x="115" y="167"/>
                                <a:pt x="126" y="165"/>
                                <a:pt x="137" y="160"/>
                              </a:cubicBezTo>
                              <a:cubicBezTo>
                                <a:pt x="180" y="145"/>
                                <a:pt x="203" y="95"/>
                                <a:pt x="183" y="52"/>
                              </a:cubicBezTo>
                              <a:cubicBezTo>
                                <a:pt x="167" y="20"/>
                                <a:pt x="135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16" name="Google Shape;4316;p35"/>
                        <p:cNvSpPr/>
                        <p:nvPr/>
                      </p:nvSpPr>
                      <p:spPr>
                        <a:xfrm>
                          <a:off x="1195900" y="3140425"/>
                          <a:ext cx="8725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9" h="290" extrusionOk="0">
                              <a:moveTo>
                                <a:pt x="174" y="0"/>
                              </a:moveTo>
                              <a:cubicBezTo>
                                <a:pt x="154" y="0"/>
                                <a:pt x="134" y="4"/>
                                <a:pt x="114" y="11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0" y="256"/>
                                <a:pt x="117" y="290"/>
                                <a:pt x="176" y="290"/>
                              </a:cubicBezTo>
                              <a:cubicBezTo>
                                <a:pt x="195" y="290"/>
                                <a:pt x="215" y="286"/>
                                <a:pt x="233" y="279"/>
                              </a:cubicBezTo>
                              <a:cubicBezTo>
                                <a:pt x="311" y="251"/>
                                <a:pt x="349" y="163"/>
                                <a:pt x="316" y="90"/>
                              </a:cubicBezTo>
                              <a:cubicBezTo>
                                <a:pt x="290" y="33"/>
                                <a:pt x="233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17" name="Google Shape;4317;p35"/>
                        <p:cNvSpPr/>
                        <p:nvPr/>
                      </p:nvSpPr>
                      <p:spPr>
                        <a:xfrm>
                          <a:off x="1239400" y="3176000"/>
                          <a:ext cx="8675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7" h="290" extrusionOk="0">
                              <a:moveTo>
                                <a:pt x="174" y="1"/>
                              </a:moveTo>
                              <a:cubicBezTo>
                                <a:pt x="154" y="1"/>
                                <a:pt x="134" y="5"/>
                                <a:pt x="114" y="13"/>
                              </a:cubicBezTo>
                              <a:cubicBezTo>
                                <a:pt x="39" y="38"/>
                                <a:pt x="1" y="127"/>
                                <a:pt x="31" y="202"/>
                              </a:cubicBezTo>
                              <a:cubicBezTo>
                                <a:pt x="59" y="257"/>
                                <a:pt x="115" y="289"/>
                                <a:pt x="173" y="289"/>
                              </a:cubicBezTo>
                              <a:cubicBezTo>
                                <a:pt x="193" y="289"/>
                                <a:pt x="213" y="286"/>
                                <a:pt x="233" y="278"/>
                              </a:cubicBezTo>
                              <a:cubicBezTo>
                                <a:pt x="309" y="250"/>
                                <a:pt x="346" y="164"/>
                                <a:pt x="316" y="89"/>
                              </a:cubicBezTo>
                              <a:cubicBezTo>
                                <a:pt x="288" y="34"/>
                                <a:pt x="232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18" name="Google Shape;4318;p35"/>
                        <p:cNvSpPr/>
                        <p:nvPr/>
                      </p:nvSpPr>
                      <p:spPr>
                        <a:xfrm>
                          <a:off x="1213250" y="3160650"/>
                          <a:ext cx="5075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" h="168" extrusionOk="0">
                              <a:moveTo>
                                <a:pt x="101" y="0"/>
                              </a:moveTo>
                              <a:cubicBezTo>
                                <a:pt x="90" y="0"/>
                                <a:pt x="79" y="2"/>
                                <a:pt x="68" y="7"/>
                              </a:cubicBezTo>
                              <a:cubicBezTo>
                                <a:pt x="23" y="22"/>
                                <a:pt x="0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3" y="167"/>
                              </a:cubicBezTo>
                              <a:cubicBezTo>
                                <a:pt x="114" y="167"/>
                                <a:pt x="125" y="165"/>
                                <a:pt x="137" y="161"/>
                              </a:cubicBezTo>
                              <a:cubicBezTo>
                                <a:pt x="179" y="146"/>
                                <a:pt x="202" y="95"/>
                                <a:pt x="182" y="52"/>
                              </a:cubicBezTo>
                              <a:cubicBezTo>
                                <a:pt x="167" y="20"/>
                                <a:pt x="134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19" name="Google Shape;4319;p35"/>
                        <p:cNvSpPr/>
                        <p:nvPr/>
                      </p:nvSpPr>
                      <p:spPr>
                        <a:xfrm>
                          <a:off x="1215525" y="3132400"/>
                          <a:ext cx="5000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0" h="168" extrusionOk="0">
                              <a:moveTo>
                                <a:pt x="100" y="0"/>
                              </a:moveTo>
                              <a:cubicBezTo>
                                <a:pt x="89" y="0"/>
                                <a:pt x="77" y="3"/>
                                <a:pt x="66" y="7"/>
                              </a:cubicBezTo>
                              <a:cubicBezTo>
                                <a:pt x="20" y="22"/>
                                <a:pt x="0" y="73"/>
                                <a:pt x="18" y="116"/>
                              </a:cubicBezTo>
                              <a:cubicBezTo>
                                <a:pt x="33" y="148"/>
                                <a:pt x="66" y="167"/>
                                <a:pt x="100" y="167"/>
                              </a:cubicBezTo>
                              <a:cubicBezTo>
                                <a:pt x="111" y="167"/>
                                <a:pt x="123" y="165"/>
                                <a:pt x="134" y="161"/>
                              </a:cubicBezTo>
                              <a:cubicBezTo>
                                <a:pt x="177" y="143"/>
                                <a:pt x="199" y="95"/>
                                <a:pt x="182" y="50"/>
                              </a:cubicBezTo>
                              <a:cubicBezTo>
                                <a:pt x="165" y="18"/>
                                <a:pt x="133" y="0"/>
                                <a:pt x="10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20" name="Google Shape;4320;p35"/>
                        <p:cNvSpPr/>
                        <p:nvPr/>
                      </p:nvSpPr>
                      <p:spPr>
                        <a:xfrm>
                          <a:off x="1684475" y="3074225"/>
                          <a:ext cx="4700" cy="4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7" extrusionOk="0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6" y="97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6"/>
                                <a:pt x="106" y="166"/>
                              </a:cubicBezTo>
                              <a:cubicBezTo>
                                <a:pt x="154" y="160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21" name="Google Shape;4321;p35"/>
                        <p:cNvSpPr/>
                        <p:nvPr/>
                      </p:nvSpPr>
                      <p:spPr>
                        <a:xfrm>
                          <a:off x="1812950" y="3139475"/>
                          <a:ext cx="8675" cy="7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7" h="289" extrusionOk="0">
                              <a:moveTo>
                                <a:pt x="173" y="0"/>
                              </a:moveTo>
                              <a:cubicBezTo>
                                <a:pt x="153" y="0"/>
                                <a:pt x="133" y="4"/>
                                <a:pt x="114" y="12"/>
                              </a:cubicBezTo>
                              <a:cubicBezTo>
                                <a:pt x="36" y="39"/>
                                <a:pt x="1" y="125"/>
                                <a:pt x="31" y="201"/>
                              </a:cubicBezTo>
                              <a:cubicBezTo>
                                <a:pt x="59" y="255"/>
                                <a:pt x="114" y="289"/>
                                <a:pt x="172" y="289"/>
                              </a:cubicBezTo>
                              <a:cubicBezTo>
                                <a:pt x="192" y="289"/>
                                <a:pt x="213" y="285"/>
                                <a:pt x="233" y="276"/>
                              </a:cubicBezTo>
                              <a:cubicBezTo>
                                <a:pt x="308" y="251"/>
                                <a:pt x="346" y="163"/>
                                <a:pt x="313" y="87"/>
                              </a:cubicBezTo>
                              <a:cubicBezTo>
                                <a:pt x="287" y="33"/>
                                <a:pt x="231" y="0"/>
                                <a:pt x="17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22" name="Google Shape;4322;p35"/>
                        <p:cNvSpPr/>
                        <p:nvPr/>
                      </p:nvSpPr>
                      <p:spPr>
                        <a:xfrm>
                          <a:off x="1771925" y="3112300"/>
                          <a:ext cx="8725" cy="7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9" h="291" extrusionOk="0">
                              <a:moveTo>
                                <a:pt x="174" y="1"/>
                              </a:moveTo>
                              <a:cubicBezTo>
                                <a:pt x="155" y="1"/>
                                <a:pt x="135" y="4"/>
                                <a:pt x="116" y="12"/>
                              </a:cubicBezTo>
                              <a:cubicBezTo>
                                <a:pt x="38" y="40"/>
                                <a:pt x="0" y="125"/>
                                <a:pt x="33" y="201"/>
                              </a:cubicBezTo>
                              <a:cubicBezTo>
                                <a:pt x="61" y="258"/>
                                <a:pt x="117" y="290"/>
                                <a:pt x="175" y="290"/>
                              </a:cubicBezTo>
                              <a:cubicBezTo>
                                <a:pt x="195" y="290"/>
                                <a:pt x="215" y="287"/>
                                <a:pt x="235" y="279"/>
                              </a:cubicBezTo>
                              <a:cubicBezTo>
                                <a:pt x="310" y="251"/>
                                <a:pt x="348" y="163"/>
                                <a:pt x="315" y="90"/>
                              </a:cubicBezTo>
                              <a:cubicBezTo>
                                <a:pt x="289" y="33"/>
                                <a:pt x="233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23" name="Google Shape;4323;p35"/>
                        <p:cNvSpPr/>
                        <p:nvPr/>
                      </p:nvSpPr>
                      <p:spPr>
                        <a:xfrm>
                          <a:off x="1787800" y="3136125"/>
                          <a:ext cx="5000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0" h="168" extrusionOk="0">
                              <a:moveTo>
                                <a:pt x="100" y="1"/>
                              </a:moveTo>
                              <a:cubicBezTo>
                                <a:pt x="89" y="1"/>
                                <a:pt x="77" y="3"/>
                                <a:pt x="66" y="7"/>
                              </a:cubicBezTo>
                              <a:cubicBezTo>
                                <a:pt x="23" y="25"/>
                                <a:pt x="1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2" y="167"/>
                              </a:cubicBezTo>
                              <a:cubicBezTo>
                                <a:pt x="113" y="167"/>
                                <a:pt x="124" y="165"/>
                                <a:pt x="134" y="161"/>
                              </a:cubicBezTo>
                              <a:cubicBezTo>
                                <a:pt x="180" y="146"/>
                                <a:pt x="200" y="95"/>
                                <a:pt x="182" y="52"/>
                              </a:cubicBezTo>
                              <a:cubicBezTo>
                                <a:pt x="167" y="20"/>
                                <a:pt x="134" y="1"/>
                                <a:pt x="10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24" name="Google Shape;4324;p35"/>
                        <p:cNvSpPr/>
                        <p:nvPr/>
                      </p:nvSpPr>
                      <p:spPr>
                        <a:xfrm>
                          <a:off x="1755975" y="3119225"/>
                          <a:ext cx="4675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7" h="168" extrusionOk="0">
                              <a:moveTo>
                                <a:pt x="95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50"/>
                                <a:pt x="8" y="98"/>
                              </a:cubicBezTo>
                              <a:cubicBezTo>
                                <a:pt x="14" y="139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1" y="167"/>
                                <a:pt x="106" y="166"/>
                              </a:cubicBezTo>
                              <a:cubicBezTo>
                                <a:pt x="154" y="163"/>
                                <a:pt x="187" y="121"/>
                                <a:pt x="182" y="73"/>
                              </a:cubicBezTo>
                              <a:cubicBezTo>
                                <a:pt x="173" y="30"/>
                                <a:pt x="137" y="1"/>
                                <a:pt x="9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25" name="Google Shape;4325;p35"/>
                        <p:cNvSpPr/>
                        <p:nvPr/>
                      </p:nvSpPr>
                      <p:spPr>
                        <a:xfrm>
                          <a:off x="1494275" y="3075025"/>
                          <a:ext cx="23050" cy="20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2" h="809" extrusionOk="0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1" y="2"/>
                                <a:pt x="399" y="5"/>
                              </a:cubicBezTo>
                              <a:cubicBezTo>
                                <a:pt x="162" y="35"/>
                                <a:pt x="1" y="242"/>
                                <a:pt x="36" y="464"/>
                              </a:cubicBezTo>
                              <a:cubicBezTo>
                                <a:pt x="66" y="663"/>
                                <a:pt x="250" y="809"/>
                                <a:pt x="460" y="809"/>
                              </a:cubicBezTo>
                              <a:cubicBezTo>
                                <a:pt x="480" y="809"/>
                                <a:pt x="502" y="807"/>
                                <a:pt x="523" y="804"/>
                              </a:cubicBezTo>
                              <a:cubicBezTo>
                                <a:pt x="760" y="774"/>
                                <a:pt x="921" y="567"/>
                                <a:pt x="888" y="345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26" name="Google Shape;4326;p35"/>
                        <p:cNvSpPr/>
                        <p:nvPr/>
                      </p:nvSpPr>
                      <p:spPr>
                        <a:xfrm>
                          <a:off x="1456200" y="3131725"/>
                          <a:ext cx="12525" cy="11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1" h="449" extrusionOk="0">
                              <a:moveTo>
                                <a:pt x="253" y="1"/>
                              </a:moveTo>
                              <a:cubicBezTo>
                                <a:pt x="240" y="1"/>
                                <a:pt x="228" y="2"/>
                                <a:pt x="215" y="4"/>
                              </a:cubicBezTo>
                              <a:cubicBezTo>
                                <a:pt x="92" y="16"/>
                                <a:pt x="1" y="130"/>
                                <a:pt x="16" y="256"/>
                              </a:cubicBezTo>
                              <a:cubicBezTo>
                                <a:pt x="36" y="369"/>
                                <a:pt x="136" y="448"/>
                                <a:pt x="246" y="448"/>
                              </a:cubicBezTo>
                              <a:cubicBezTo>
                                <a:pt x="258" y="448"/>
                                <a:pt x="271" y="447"/>
                                <a:pt x="283" y="445"/>
                              </a:cubicBezTo>
                              <a:cubicBezTo>
                                <a:pt x="409" y="433"/>
                                <a:pt x="500" y="319"/>
                                <a:pt x="485" y="193"/>
                              </a:cubicBezTo>
                              <a:cubicBezTo>
                                <a:pt x="462" y="80"/>
                                <a:pt x="364" y="1"/>
                                <a:pt x="25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27" name="Google Shape;4327;p35"/>
                        <p:cNvSpPr/>
                        <p:nvPr/>
                      </p:nvSpPr>
                      <p:spPr>
                        <a:xfrm>
                          <a:off x="1502475" y="3111475"/>
                          <a:ext cx="8150" cy="7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6" h="292" extrusionOk="0">
                              <a:moveTo>
                                <a:pt x="165" y="0"/>
                              </a:moveTo>
                              <a:cubicBezTo>
                                <a:pt x="157" y="0"/>
                                <a:pt x="150" y="1"/>
                                <a:pt x="142" y="2"/>
                              </a:cubicBezTo>
                              <a:cubicBezTo>
                                <a:pt x="61" y="12"/>
                                <a:pt x="1" y="85"/>
                                <a:pt x="13" y="166"/>
                              </a:cubicBezTo>
                              <a:cubicBezTo>
                                <a:pt x="27" y="239"/>
                                <a:pt x="90" y="291"/>
                                <a:pt x="164" y="291"/>
                              </a:cubicBezTo>
                              <a:cubicBezTo>
                                <a:pt x="171" y="291"/>
                                <a:pt x="179" y="291"/>
                                <a:pt x="187" y="289"/>
                              </a:cubicBezTo>
                              <a:cubicBezTo>
                                <a:pt x="268" y="279"/>
                                <a:pt x="326" y="206"/>
                                <a:pt x="316" y="125"/>
                              </a:cubicBezTo>
                              <a:cubicBezTo>
                                <a:pt x="302" y="52"/>
                                <a:pt x="237" y="0"/>
                                <a:pt x="16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28" name="Google Shape;4328;p35"/>
                        <p:cNvSpPr/>
                        <p:nvPr/>
                      </p:nvSpPr>
                      <p:spPr>
                        <a:xfrm>
                          <a:off x="1469950" y="3075650"/>
                          <a:ext cx="8150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6" h="290" extrusionOk="0">
                              <a:moveTo>
                                <a:pt x="168" y="0"/>
                              </a:moveTo>
                              <a:cubicBezTo>
                                <a:pt x="160" y="0"/>
                                <a:pt x="151" y="1"/>
                                <a:pt x="142" y="3"/>
                              </a:cubicBezTo>
                              <a:cubicBezTo>
                                <a:pt x="58" y="10"/>
                                <a:pt x="0" y="83"/>
                                <a:pt x="11" y="167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9" y="289"/>
                                <a:pt x="177" y="289"/>
                                <a:pt x="185" y="288"/>
                              </a:cubicBezTo>
                              <a:cubicBezTo>
                                <a:pt x="268" y="277"/>
                                <a:pt x="326" y="204"/>
                                <a:pt x="316" y="124"/>
                              </a:cubicBezTo>
                              <a:cubicBezTo>
                                <a:pt x="302" y="52"/>
                                <a:pt x="239" y="0"/>
                                <a:pt x="16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29" name="Google Shape;4329;p35"/>
                        <p:cNvSpPr/>
                        <p:nvPr/>
                      </p:nvSpPr>
                      <p:spPr>
                        <a:xfrm>
                          <a:off x="1444675" y="3108700"/>
                          <a:ext cx="8150" cy="7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6" h="289" extrusionOk="0">
                              <a:moveTo>
                                <a:pt x="163" y="0"/>
                              </a:moveTo>
                              <a:cubicBezTo>
                                <a:pt x="155" y="0"/>
                                <a:pt x="147" y="1"/>
                                <a:pt x="139" y="2"/>
                              </a:cubicBezTo>
                              <a:cubicBezTo>
                                <a:pt x="58" y="10"/>
                                <a:pt x="0" y="85"/>
                                <a:pt x="10" y="166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8" y="289"/>
                                <a:pt x="176" y="288"/>
                                <a:pt x="184" y="287"/>
                              </a:cubicBezTo>
                              <a:cubicBezTo>
                                <a:pt x="265" y="279"/>
                                <a:pt x="326" y="206"/>
                                <a:pt x="313" y="123"/>
                              </a:cubicBezTo>
                              <a:cubicBezTo>
                                <a:pt x="299" y="50"/>
                                <a:pt x="237" y="0"/>
                                <a:pt x="16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30" name="Google Shape;4330;p35"/>
                        <p:cNvSpPr/>
                        <p:nvPr/>
                      </p:nvSpPr>
                      <p:spPr>
                        <a:xfrm>
                          <a:off x="1535825" y="3126350"/>
                          <a:ext cx="4700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8" extrusionOk="0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1" y="50"/>
                                <a:pt x="8" y="98"/>
                              </a:cubicBezTo>
                              <a:cubicBezTo>
                                <a:pt x="15" y="139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7"/>
                                <a:pt x="106" y="166"/>
                              </a:cubicBezTo>
                              <a:cubicBezTo>
                                <a:pt x="154" y="161"/>
                                <a:pt x="187" y="118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31" name="Google Shape;4331;p35"/>
                        <p:cNvSpPr/>
                        <p:nvPr/>
                      </p:nvSpPr>
                      <p:spPr>
                        <a:xfrm>
                          <a:off x="1479400" y="3102025"/>
                          <a:ext cx="4700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8" extrusionOk="0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8" y="97"/>
                              </a:cubicBezTo>
                              <a:cubicBezTo>
                                <a:pt x="15" y="137"/>
                                <a:pt x="51" y="167"/>
                                <a:pt x="90" y="167"/>
                              </a:cubicBezTo>
                              <a:cubicBezTo>
                                <a:pt x="95" y="167"/>
                                <a:pt x="101" y="167"/>
                                <a:pt x="107" y="166"/>
                              </a:cubicBezTo>
                              <a:cubicBezTo>
                                <a:pt x="155" y="161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32" name="Google Shape;4332;p35"/>
                        <p:cNvSpPr/>
                        <p:nvPr/>
                      </p:nvSpPr>
                      <p:spPr>
                        <a:xfrm>
                          <a:off x="1552650" y="3079900"/>
                          <a:ext cx="4750" cy="4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0" h="167" extrusionOk="0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2" y="2"/>
                              </a:cubicBezTo>
                              <a:cubicBezTo>
                                <a:pt x="36" y="7"/>
                                <a:pt x="1" y="49"/>
                                <a:pt x="8" y="97"/>
                              </a:cubicBezTo>
                              <a:cubicBezTo>
                                <a:pt x="15" y="138"/>
                                <a:pt x="52" y="167"/>
                                <a:pt x="95" y="167"/>
                              </a:cubicBezTo>
                              <a:cubicBezTo>
                                <a:pt x="99" y="167"/>
                                <a:pt x="104" y="166"/>
                                <a:pt x="109" y="165"/>
                              </a:cubicBezTo>
                              <a:cubicBezTo>
                                <a:pt x="155" y="160"/>
                                <a:pt x="190" y="118"/>
                                <a:pt x="182" y="72"/>
                              </a:cubicBezTo>
                              <a:cubicBezTo>
                                <a:pt x="176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33" name="Google Shape;4333;p35"/>
                        <p:cNvSpPr/>
                        <p:nvPr/>
                      </p:nvSpPr>
                      <p:spPr>
                        <a:xfrm>
                          <a:off x="1282275" y="3148750"/>
                          <a:ext cx="12500" cy="1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0" h="448" extrusionOk="0">
                              <a:moveTo>
                                <a:pt x="256" y="0"/>
                              </a:moveTo>
                              <a:cubicBezTo>
                                <a:pt x="242" y="0"/>
                                <a:pt x="229" y="1"/>
                                <a:pt x="215" y="4"/>
                              </a:cubicBezTo>
                              <a:cubicBezTo>
                                <a:pt x="91" y="16"/>
                                <a:pt x="1" y="130"/>
                                <a:pt x="16" y="256"/>
                              </a:cubicBezTo>
                              <a:cubicBezTo>
                                <a:pt x="36" y="367"/>
                                <a:pt x="135" y="448"/>
                                <a:pt x="246" y="448"/>
                              </a:cubicBezTo>
                              <a:cubicBezTo>
                                <a:pt x="258" y="448"/>
                                <a:pt x="271" y="447"/>
                                <a:pt x="283" y="445"/>
                              </a:cubicBezTo>
                              <a:cubicBezTo>
                                <a:pt x="409" y="430"/>
                                <a:pt x="500" y="316"/>
                                <a:pt x="485" y="193"/>
                              </a:cubicBezTo>
                              <a:cubicBezTo>
                                <a:pt x="464" y="80"/>
                                <a:pt x="366" y="0"/>
                                <a:pt x="25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34" name="Google Shape;4334;p35"/>
                        <p:cNvSpPr/>
                        <p:nvPr/>
                      </p:nvSpPr>
                      <p:spPr>
                        <a:xfrm>
                          <a:off x="1296900" y="3132950"/>
                          <a:ext cx="8100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4" h="290" extrusionOk="0">
                              <a:moveTo>
                                <a:pt x="167" y="0"/>
                              </a:moveTo>
                              <a:cubicBezTo>
                                <a:pt x="158" y="0"/>
                                <a:pt x="149" y="1"/>
                                <a:pt x="139" y="3"/>
                              </a:cubicBezTo>
                              <a:cubicBezTo>
                                <a:pt x="59" y="10"/>
                                <a:pt x="1" y="83"/>
                                <a:pt x="11" y="164"/>
                              </a:cubicBezTo>
                              <a:cubicBezTo>
                                <a:pt x="24" y="237"/>
                                <a:pt x="90" y="290"/>
                                <a:pt x="162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2"/>
                                <a:pt x="239" y="0"/>
                                <a:pt x="1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35" name="Google Shape;4335;p35"/>
                        <p:cNvSpPr/>
                        <p:nvPr/>
                      </p:nvSpPr>
                      <p:spPr>
                        <a:xfrm>
                          <a:off x="1256050" y="3179925"/>
                          <a:ext cx="8100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4" h="290" extrusionOk="0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7" y="1"/>
                                <a:pt x="139" y="2"/>
                              </a:cubicBezTo>
                              <a:cubicBezTo>
                                <a:pt x="59" y="12"/>
                                <a:pt x="1" y="86"/>
                                <a:pt x="11" y="166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6" y="289"/>
                                <a:pt x="185" y="287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36" name="Google Shape;4336;p35"/>
                        <p:cNvSpPr/>
                        <p:nvPr/>
                      </p:nvSpPr>
                      <p:spPr>
                        <a:xfrm>
                          <a:off x="1236375" y="3124000"/>
                          <a:ext cx="8175" cy="7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7" h="292" extrusionOk="0">
                              <a:moveTo>
                                <a:pt x="165" y="1"/>
                              </a:moveTo>
                              <a:cubicBezTo>
                                <a:pt x="157" y="1"/>
                                <a:pt x="150" y="2"/>
                                <a:pt x="142" y="3"/>
                              </a:cubicBezTo>
                              <a:cubicBezTo>
                                <a:pt x="61" y="13"/>
                                <a:pt x="1" y="86"/>
                                <a:pt x="13" y="167"/>
                              </a:cubicBezTo>
                              <a:cubicBezTo>
                                <a:pt x="27" y="240"/>
                                <a:pt x="90" y="292"/>
                                <a:pt x="164" y="292"/>
                              </a:cubicBezTo>
                              <a:cubicBezTo>
                                <a:pt x="172" y="292"/>
                                <a:pt x="179" y="291"/>
                                <a:pt x="187" y="290"/>
                              </a:cubicBezTo>
                              <a:cubicBezTo>
                                <a:pt x="268" y="280"/>
                                <a:pt x="326" y="207"/>
                                <a:pt x="316" y="126"/>
                              </a:cubicBezTo>
                              <a:cubicBezTo>
                                <a:pt x="302" y="53"/>
                                <a:pt x="237" y="1"/>
                                <a:pt x="16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37" name="Google Shape;4337;p35"/>
                        <p:cNvSpPr/>
                        <p:nvPr/>
                      </p:nvSpPr>
                      <p:spPr>
                        <a:xfrm>
                          <a:off x="1327550" y="3141675"/>
                          <a:ext cx="4750" cy="4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0" h="170" extrusionOk="0">
                              <a:moveTo>
                                <a:pt x="96" y="1"/>
                              </a:moveTo>
                              <a:cubicBezTo>
                                <a:pt x="92" y="1"/>
                                <a:pt x="88" y="1"/>
                                <a:pt x="83" y="2"/>
                              </a:cubicBezTo>
                              <a:cubicBezTo>
                                <a:pt x="35" y="7"/>
                                <a:pt x="0" y="50"/>
                                <a:pt x="8" y="98"/>
                              </a:cubicBezTo>
                              <a:cubicBezTo>
                                <a:pt x="15" y="139"/>
                                <a:pt x="52" y="169"/>
                                <a:pt x="95" y="169"/>
                              </a:cubicBezTo>
                              <a:cubicBezTo>
                                <a:pt x="99" y="169"/>
                                <a:pt x="104" y="169"/>
                                <a:pt x="109" y="168"/>
                              </a:cubicBezTo>
                              <a:cubicBezTo>
                                <a:pt x="154" y="163"/>
                                <a:pt x="189" y="120"/>
                                <a:pt x="182" y="72"/>
                              </a:cubicBezTo>
                              <a:cubicBezTo>
                                <a:pt x="175" y="31"/>
                                <a:pt x="137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38" name="Google Shape;4338;p35"/>
                        <p:cNvSpPr/>
                        <p:nvPr/>
                      </p:nvSpPr>
                      <p:spPr>
                        <a:xfrm>
                          <a:off x="1262300" y="3153975"/>
                          <a:ext cx="4675" cy="4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7" h="169" extrusionOk="0">
                              <a:moveTo>
                                <a:pt x="91" y="1"/>
                              </a:moveTo>
                              <a:cubicBezTo>
                                <a:pt x="88" y="1"/>
                                <a:pt x="84" y="1"/>
                                <a:pt x="81" y="1"/>
                              </a:cubicBezTo>
                              <a:cubicBezTo>
                                <a:pt x="33" y="7"/>
                                <a:pt x="0" y="49"/>
                                <a:pt x="8" y="97"/>
                              </a:cubicBezTo>
                              <a:cubicBezTo>
                                <a:pt x="15" y="138"/>
                                <a:pt x="52" y="169"/>
                                <a:pt x="93" y="169"/>
                              </a:cubicBezTo>
                              <a:cubicBezTo>
                                <a:pt x="97" y="169"/>
                                <a:pt x="102" y="169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2" y="30"/>
                                <a:pt x="135" y="1"/>
                                <a:pt x="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39" name="Google Shape;4339;p35"/>
                        <p:cNvSpPr/>
                        <p:nvPr/>
                      </p:nvSpPr>
                      <p:spPr>
                        <a:xfrm>
                          <a:off x="1344425" y="3095225"/>
                          <a:ext cx="4700" cy="4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9" extrusionOk="0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2" y="1"/>
                              </a:cubicBezTo>
                              <a:cubicBezTo>
                                <a:pt x="34" y="6"/>
                                <a:pt x="1" y="49"/>
                                <a:pt x="6" y="97"/>
                              </a:cubicBezTo>
                              <a:cubicBezTo>
                                <a:pt x="13" y="138"/>
                                <a:pt x="50" y="169"/>
                                <a:pt x="93" y="169"/>
                              </a:cubicBezTo>
                              <a:cubicBezTo>
                                <a:pt x="98" y="169"/>
                                <a:pt x="102" y="168"/>
                                <a:pt x="107" y="168"/>
                              </a:cubicBezTo>
                              <a:cubicBezTo>
                                <a:pt x="152" y="163"/>
                                <a:pt x="188" y="120"/>
                                <a:pt x="180" y="72"/>
                              </a:cubicBezTo>
                              <a:cubicBezTo>
                                <a:pt x="173" y="31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0" name="Google Shape;4340;p35"/>
                        <p:cNvSpPr/>
                        <p:nvPr/>
                      </p:nvSpPr>
                      <p:spPr>
                        <a:xfrm>
                          <a:off x="1397575" y="3079525"/>
                          <a:ext cx="23050" cy="203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2" h="813" extrusionOk="0">
                              <a:moveTo>
                                <a:pt x="458" y="0"/>
                              </a:moveTo>
                              <a:cubicBezTo>
                                <a:pt x="439" y="0"/>
                                <a:pt x="419" y="1"/>
                                <a:pt x="399" y="4"/>
                              </a:cubicBezTo>
                              <a:cubicBezTo>
                                <a:pt x="162" y="37"/>
                                <a:pt x="1" y="244"/>
                                <a:pt x="33" y="465"/>
                              </a:cubicBezTo>
                              <a:cubicBezTo>
                                <a:pt x="66" y="666"/>
                                <a:pt x="250" y="812"/>
                                <a:pt x="463" y="812"/>
                              </a:cubicBezTo>
                              <a:cubicBezTo>
                                <a:pt x="483" y="812"/>
                                <a:pt x="503" y="811"/>
                                <a:pt x="523" y="808"/>
                              </a:cubicBezTo>
                              <a:cubicBezTo>
                                <a:pt x="757" y="776"/>
                                <a:pt x="921" y="569"/>
                                <a:pt x="886" y="347"/>
                              </a:cubicBezTo>
                              <a:cubicBezTo>
                                <a:pt x="856" y="146"/>
                                <a:pt x="669" y="0"/>
                                <a:pt x="45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1" name="Google Shape;4341;p35"/>
                        <p:cNvSpPr/>
                        <p:nvPr/>
                      </p:nvSpPr>
                      <p:spPr>
                        <a:xfrm>
                          <a:off x="1223775" y="3150600"/>
                          <a:ext cx="23025" cy="20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1" h="812" extrusionOk="0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1" y="242"/>
                                <a:pt x="36" y="464"/>
                              </a:cubicBezTo>
                              <a:cubicBezTo>
                                <a:pt x="66" y="666"/>
                                <a:pt x="250" y="812"/>
                                <a:pt x="459" y="812"/>
                              </a:cubicBezTo>
                              <a:cubicBezTo>
                                <a:pt x="480" y="812"/>
                                <a:pt x="501" y="810"/>
                                <a:pt x="522" y="807"/>
                              </a:cubicBezTo>
                              <a:cubicBezTo>
                                <a:pt x="760" y="774"/>
                                <a:pt x="921" y="570"/>
                                <a:pt x="888" y="348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2" name="Google Shape;4342;p35"/>
                        <p:cNvSpPr/>
                        <p:nvPr/>
                      </p:nvSpPr>
                      <p:spPr>
                        <a:xfrm>
                          <a:off x="1359450" y="3136200"/>
                          <a:ext cx="12550" cy="11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2" h="449" extrusionOk="0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29" y="2"/>
                                <a:pt x="217" y="4"/>
                              </a:cubicBezTo>
                              <a:cubicBezTo>
                                <a:pt x="91" y="17"/>
                                <a:pt x="0" y="133"/>
                                <a:pt x="18" y="259"/>
                              </a:cubicBezTo>
                              <a:cubicBezTo>
                                <a:pt x="38" y="371"/>
                                <a:pt x="136" y="449"/>
                                <a:pt x="244" y="449"/>
                              </a:cubicBezTo>
                              <a:cubicBezTo>
                                <a:pt x="258" y="449"/>
                                <a:pt x="271" y="448"/>
                                <a:pt x="285" y="445"/>
                              </a:cubicBezTo>
                              <a:cubicBezTo>
                                <a:pt x="411" y="433"/>
                                <a:pt x="502" y="319"/>
                                <a:pt x="484" y="193"/>
                              </a:cubicBezTo>
                              <a:cubicBezTo>
                                <a:pt x="464" y="82"/>
                                <a:pt x="365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3" name="Google Shape;4343;p35"/>
                        <p:cNvSpPr/>
                        <p:nvPr/>
                      </p:nvSpPr>
                      <p:spPr>
                        <a:xfrm>
                          <a:off x="1310400" y="3109850"/>
                          <a:ext cx="12500" cy="11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0" h="449" extrusionOk="0">
                              <a:moveTo>
                                <a:pt x="251" y="1"/>
                              </a:moveTo>
                              <a:cubicBezTo>
                                <a:pt x="239" y="1"/>
                                <a:pt x="227" y="2"/>
                                <a:pt x="215" y="4"/>
                              </a:cubicBezTo>
                              <a:cubicBezTo>
                                <a:pt x="91" y="19"/>
                                <a:pt x="0" y="132"/>
                                <a:pt x="15" y="256"/>
                              </a:cubicBezTo>
                              <a:cubicBezTo>
                                <a:pt x="36" y="369"/>
                                <a:pt x="136" y="448"/>
                                <a:pt x="247" y="448"/>
                              </a:cubicBezTo>
                              <a:cubicBezTo>
                                <a:pt x="260" y="448"/>
                                <a:pt x="272" y="447"/>
                                <a:pt x="285" y="445"/>
                              </a:cubicBezTo>
                              <a:cubicBezTo>
                                <a:pt x="409" y="433"/>
                                <a:pt x="500" y="319"/>
                                <a:pt x="484" y="193"/>
                              </a:cubicBezTo>
                              <a:cubicBezTo>
                                <a:pt x="462" y="82"/>
                                <a:pt x="363" y="1"/>
                                <a:pt x="25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4" name="Google Shape;4344;p35"/>
                        <p:cNvSpPr/>
                        <p:nvPr/>
                      </p:nvSpPr>
                      <p:spPr>
                        <a:xfrm>
                          <a:off x="1262100" y="3130275"/>
                          <a:ext cx="12575" cy="11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3" h="449" extrusionOk="0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30" y="2"/>
                                <a:pt x="218" y="4"/>
                              </a:cubicBezTo>
                              <a:cubicBezTo>
                                <a:pt x="91" y="19"/>
                                <a:pt x="1" y="132"/>
                                <a:pt x="18" y="259"/>
                              </a:cubicBezTo>
                              <a:cubicBezTo>
                                <a:pt x="39" y="370"/>
                                <a:pt x="137" y="448"/>
                                <a:pt x="248" y="448"/>
                              </a:cubicBezTo>
                              <a:cubicBezTo>
                                <a:pt x="260" y="448"/>
                                <a:pt x="273" y="447"/>
                                <a:pt x="286" y="445"/>
                              </a:cubicBezTo>
                              <a:cubicBezTo>
                                <a:pt x="412" y="433"/>
                                <a:pt x="502" y="319"/>
                                <a:pt x="485" y="193"/>
                              </a:cubicBezTo>
                              <a:cubicBezTo>
                                <a:pt x="464" y="82"/>
                                <a:pt x="366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5" name="Google Shape;4345;p35"/>
                        <p:cNvSpPr/>
                        <p:nvPr/>
                      </p:nvSpPr>
                      <p:spPr>
                        <a:xfrm>
                          <a:off x="1405825" y="3116000"/>
                          <a:ext cx="8100" cy="7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4" h="292" extrusionOk="0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8" y="1"/>
                                <a:pt x="140" y="2"/>
                              </a:cubicBezTo>
                              <a:cubicBezTo>
                                <a:pt x="59" y="13"/>
                                <a:pt x="1" y="86"/>
                                <a:pt x="11" y="166"/>
                              </a:cubicBezTo>
                              <a:cubicBezTo>
                                <a:pt x="25" y="239"/>
                                <a:pt x="90" y="292"/>
                                <a:pt x="162" y="292"/>
                              </a:cubicBezTo>
                              <a:cubicBezTo>
                                <a:pt x="170" y="292"/>
                                <a:pt x="177" y="291"/>
                                <a:pt x="185" y="290"/>
                              </a:cubicBezTo>
                              <a:cubicBezTo>
                                <a:pt x="266" y="280"/>
                                <a:pt x="324" y="207"/>
                                <a:pt x="314" y="126"/>
                              </a:cubicBezTo>
                              <a:cubicBezTo>
                                <a:pt x="300" y="53"/>
                                <a:pt x="237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6" name="Google Shape;4346;p35"/>
                        <p:cNvSpPr/>
                        <p:nvPr/>
                      </p:nvSpPr>
                      <p:spPr>
                        <a:xfrm>
                          <a:off x="1373250" y="3080175"/>
                          <a:ext cx="8100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4" h="290" extrusionOk="0">
                              <a:moveTo>
                                <a:pt x="168" y="1"/>
                              </a:moveTo>
                              <a:cubicBezTo>
                                <a:pt x="159" y="1"/>
                                <a:pt x="150" y="2"/>
                                <a:pt x="141" y="3"/>
                              </a:cubicBezTo>
                              <a:cubicBezTo>
                                <a:pt x="58" y="11"/>
                                <a:pt x="0" y="84"/>
                                <a:pt x="10" y="167"/>
                              </a:cubicBezTo>
                              <a:cubicBezTo>
                                <a:pt x="24" y="240"/>
                                <a:pt x="89" y="290"/>
                                <a:pt x="161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2"/>
                                <a:pt x="238" y="1"/>
                                <a:pt x="16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7" name="Google Shape;4347;p35"/>
                        <p:cNvSpPr/>
                        <p:nvPr/>
                      </p:nvSpPr>
                      <p:spPr>
                        <a:xfrm>
                          <a:off x="1347975" y="3113225"/>
                          <a:ext cx="8075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3" h="290" extrusionOk="0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7" y="1"/>
                                <a:pt x="139" y="3"/>
                              </a:cubicBezTo>
                              <a:cubicBezTo>
                                <a:pt x="58" y="10"/>
                                <a:pt x="0" y="86"/>
                                <a:pt x="10" y="166"/>
                              </a:cubicBezTo>
                              <a:cubicBezTo>
                                <a:pt x="24" y="239"/>
                                <a:pt x="89" y="289"/>
                                <a:pt x="160" y="289"/>
                              </a:cubicBezTo>
                              <a:cubicBezTo>
                                <a:pt x="168" y="289"/>
                                <a:pt x="176" y="289"/>
                                <a:pt x="184" y="287"/>
                              </a:cubicBezTo>
                              <a:cubicBezTo>
                                <a:pt x="265" y="280"/>
                                <a:pt x="323" y="204"/>
                                <a:pt x="313" y="124"/>
                              </a:cubicBezTo>
                              <a:cubicBezTo>
                                <a:pt x="299" y="51"/>
                                <a:pt x="236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8" name="Google Shape;4348;p35"/>
                        <p:cNvSpPr/>
                        <p:nvPr/>
                      </p:nvSpPr>
                      <p:spPr>
                        <a:xfrm>
                          <a:off x="1439125" y="3130900"/>
                          <a:ext cx="4675" cy="4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7" h="167" extrusionOk="0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47"/>
                                <a:pt x="5" y="95"/>
                              </a:cubicBezTo>
                              <a:cubicBezTo>
                                <a:pt x="14" y="138"/>
                                <a:pt x="50" y="167"/>
                                <a:pt x="92" y="167"/>
                              </a:cubicBezTo>
                              <a:cubicBezTo>
                                <a:pt x="96" y="167"/>
                                <a:pt x="101" y="166"/>
                                <a:pt x="106" y="165"/>
                              </a:cubicBezTo>
                              <a:cubicBezTo>
                                <a:pt x="154" y="160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7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9" name="Google Shape;4349;p35"/>
                        <p:cNvSpPr/>
                        <p:nvPr/>
                      </p:nvSpPr>
                      <p:spPr>
                        <a:xfrm>
                          <a:off x="1382700" y="3106575"/>
                          <a:ext cx="4700" cy="4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9" extrusionOk="0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0"/>
                                <a:pt x="81" y="1"/>
                              </a:cubicBezTo>
                              <a:cubicBezTo>
                                <a:pt x="33" y="6"/>
                                <a:pt x="1" y="49"/>
                                <a:pt x="6" y="97"/>
                              </a:cubicBezTo>
                              <a:cubicBezTo>
                                <a:pt x="15" y="138"/>
                                <a:pt x="51" y="169"/>
                                <a:pt x="93" y="169"/>
                              </a:cubicBezTo>
                              <a:cubicBezTo>
                                <a:pt x="97" y="169"/>
                                <a:pt x="102" y="168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0" name="Google Shape;4350;p35"/>
                        <p:cNvSpPr/>
                        <p:nvPr/>
                      </p:nvSpPr>
                      <p:spPr>
                        <a:xfrm>
                          <a:off x="1455950" y="3084425"/>
                          <a:ext cx="4700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8" extrusionOk="0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8" y="98"/>
                              </a:cubicBezTo>
                              <a:cubicBezTo>
                                <a:pt x="15" y="139"/>
                                <a:pt x="52" y="167"/>
                                <a:pt x="93" y="167"/>
                              </a:cubicBezTo>
                              <a:cubicBezTo>
                                <a:pt x="97" y="167"/>
                                <a:pt x="102" y="167"/>
                                <a:pt x="107" y="166"/>
                              </a:cubicBezTo>
                              <a:cubicBezTo>
                                <a:pt x="154" y="161"/>
                                <a:pt x="187" y="118"/>
                                <a:pt x="182" y="73"/>
                              </a:cubicBezTo>
                              <a:cubicBezTo>
                                <a:pt x="173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1" name="Google Shape;4351;p35"/>
                        <p:cNvSpPr/>
                        <p:nvPr/>
                      </p:nvSpPr>
                      <p:spPr>
                        <a:xfrm>
                          <a:off x="994375" y="3070175"/>
                          <a:ext cx="23100" cy="20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4" h="812" extrusionOk="0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2"/>
                                <a:pt x="399" y="5"/>
                              </a:cubicBezTo>
                              <a:cubicBezTo>
                                <a:pt x="164" y="38"/>
                                <a:pt x="0" y="242"/>
                                <a:pt x="36" y="464"/>
                              </a:cubicBezTo>
                              <a:cubicBezTo>
                                <a:pt x="68" y="666"/>
                                <a:pt x="250" y="811"/>
                                <a:pt x="461" y="811"/>
                              </a:cubicBezTo>
                              <a:cubicBezTo>
                                <a:pt x="482" y="811"/>
                                <a:pt x="503" y="810"/>
                                <a:pt x="525" y="807"/>
                              </a:cubicBezTo>
                              <a:cubicBezTo>
                                <a:pt x="762" y="774"/>
                                <a:pt x="923" y="570"/>
                                <a:pt x="888" y="348"/>
                              </a:cubicBezTo>
                              <a:cubicBezTo>
                                <a:pt x="856" y="146"/>
                                <a:pt x="673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2" name="Google Shape;4352;p35"/>
                        <p:cNvSpPr/>
                        <p:nvPr/>
                      </p:nvSpPr>
                      <p:spPr>
                        <a:xfrm>
                          <a:off x="1050150" y="3076425"/>
                          <a:ext cx="23050" cy="20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2" h="811" extrusionOk="0">
                              <a:moveTo>
                                <a:pt x="461" y="0"/>
                              </a:moveTo>
                              <a:cubicBezTo>
                                <a:pt x="440" y="0"/>
                                <a:pt x="418" y="1"/>
                                <a:pt x="397" y="4"/>
                              </a:cubicBezTo>
                              <a:cubicBezTo>
                                <a:pt x="162" y="35"/>
                                <a:pt x="1" y="241"/>
                                <a:pt x="34" y="463"/>
                              </a:cubicBezTo>
                              <a:cubicBezTo>
                                <a:pt x="66" y="663"/>
                                <a:pt x="249" y="811"/>
                                <a:pt x="460" y="811"/>
                              </a:cubicBezTo>
                              <a:cubicBezTo>
                                <a:pt x="481" y="811"/>
                                <a:pt x="502" y="809"/>
                                <a:pt x="523" y="806"/>
                              </a:cubicBezTo>
                              <a:cubicBezTo>
                                <a:pt x="757" y="774"/>
                                <a:pt x="921" y="567"/>
                                <a:pt x="886" y="345"/>
                              </a:cubicBezTo>
                              <a:cubicBezTo>
                                <a:pt x="854" y="145"/>
                                <a:pt x="672" y="0"/>
                                <a:pt x="46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3" name="Google Shape;4353;p35"/>
                        <p:cNvSpPr/>
                        <p:nvPr/>
                      </p:nvSpPr>
                      <p:spPr>
                        <a:xfrm>
                          <a:off x="1086725" y="3095250"/>
                          <a:ext cx="23025" cy="20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1" h="812" extrusionOk="0">
                              <a:moveTo>
                                <a:pt x="462" y="1"/>
                              </a:moveTo>
                              <a:cubicBezTo>
                                <a:pt x="441" y="1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0" y="242"/>
                                <a:pt x="33" y="464"/>
                              </a:cubicBezTo>
                              <a:cubicBezTo>
                                <a:pt x="65" y="666"/>
                                <a:pt x="248" y="812"/>
                                <a:pt x="459" y="812"/>
                              </a:cubicBezTo>
                              <a:cubicBezTo>
                                <a:pt x="480" y="812"/>
                                <a:pt x="501" y="810"/>
                                <a:pt x="522" y="807"/>
                              </a:cubicBezTo>
                              <a:cubicBezTo>
                                <a:pt x="760" y="774"/>
                                <a:pt x="921" y="568"/>
                                <a:pt x="886" y="348"/>
                              </a:cubicBezTo>
                              <a:cubicBezTo>
                                <a:pt x="856" y="146"/>
                                <a:pt x="672" y="1"/>
                                <a:pt x="4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4" name="Google Shape;4354;p35"/>
                        <p:cNvSpPr/>
                        <p:nvPr/>
                      </p:nvSpPr>
                      <p:spPr>
                        <a:xfrm>
                          <a:off x="1129100" y="3076425"/>
                          <a:ext cx="23025" cy="20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1" h="811" extrusionOk="0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1"/>
                                <a:pt x="398" y="4"/>
                              </a:cubicBezTo>
                              <a:cubicBezTo>
                                <a:pt x="161" y="35"/>
                                <a:pt x="0" y="241"/>
                                <a:pt x="33" y="463"/>
                              </a:cubicBezTo>
                              <a:cubicBezTo>
                                <a:pt x="65" y="663"/>
                                <a:pt x="248" y="811"/>
                                <a:pt x="459" y="811"/>
                              </a:cubicBezTo>
                              <a:cubicBezTo>
                                <a:pt x="480" y="811"/>
                                <a:pt x="501" y="809"/>
                                <a:pt x="522" y="806"/>
                              </a:cubicBezTo>
                              <a:cubicBezTo>
                                <a:pt x="759" y="774"/>
                                <a:pt x="920" y="567"/>
                                <a:pt x="885" y="345"/>
                              </a:cubicBezTo>
                              <a:cubicBezTo>
                                <a:pt x="855" y="145"/>
                                <a:pt x="671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5" name="Google Shape;4355;p35"/>
                        <p:cNvSpPr/>
                        <p:nvPr/>
                      </p:nvSpPr>
                      <p:spPr>
                        <a:xfrm>
                          <a:off x="1029550" y="3072925"/>
                          <a:ext cx="12500" cy="1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0" h="448" extrusionOk="0">
                              <a:moveTo>
                                <a:pt x="252" y="0"/>
                              </a:moveTo>
                              <a:cubicBezTo>
                                <a:pt x="240" y="0"/>
                                <a:pt x="227" y="1"/>
                                <a:pt x="215" y="3"/>
                              </a:cubicBezTo>
                              <a:cubicBezTo>
                                <a:pt x="91" y="16"/>
                                <a:pt x="0" y="129"/>
                                <a:pt x="16" y="255"/>
                              </a:cubicBezTo>
                              <a:cubicBezTo>
                                <a:pt x="36" y="367"/>
                                <a:pt x="134" y="447"/>
                                <a:pt x="246" y="447"/>
                              </a:cubicBezTo>
                              <a:cubicBezTo>
                                <a:pt x="258" y="447"/>
                                <a:pt x="270" y="446"/>
                                <a:pt x="283" y="444"/>
                              </a:cubicBezTo>
                              <a:cubicBezTo>
                                <a:pt x="409" y="432"/>
                                <a:pt x="500" y="316"/>
                                <a:pt x="482" y="192"/>
                              </a:cubicBezTo>
                              <a:cubicBezTo>
                                <a:pt x="462" y="79"/>
                                <a:pt x="364" y="0"/>
                                <a:pt x="25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6" name="Google Shape;4356;p35"/>
                        <p:cNvSpPr/>
                        <p:nvPr/>
                      </p:nvSpPr>
                      <p:spPr>
                        <a:xfrm>
                          <a:off x="1157025" y="3110500"/>
                          <a:ext cx="12550" cy="1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2" h="448" extrusionOk="0">
                              <a:moveTo>
                                <a:pt x="255" y="0"/>
                              </a:moveTo>
                              <a:cubicBezTo>
                                <a:pt x="242" y="0"/>
                                <a:pt x="230" y="1"/>
                                <a:pt x="217" y="3"/>
                              </a:cubicBezTo>
                              <a:cubicBezTo>
                                <a:pt x="91" y="16"/>
                                <a:pt x="0" y="129"/>
                                <a:pt x="18" y="255"/>
                              </a:cubicBezTo>
                              <a:cubicBezTo>
                                <a:pt x="38" y="367"/>
                                <a:pt x="137" y="447"/>
                                <a:pt x="248" y="447"/>
                              </a:cubicBezTo>
                              <a:cubicBezTo>
                                <a:pt x="260" y="447"/>
                                <a:pt x="273" y="446"/>
                                <a:pt x="285" y="444"/>
                              </a:cubicBezTo>
                              <a:cubicBezTo>
                                <a:pt x="411" y="429"/>
                                <a:pt x="502" y="316"/>
                                <a:pt x="484" y="192"/>
                              </a:cubicBezTo>
                              <a:cubicBezTo>
                                <a:pt x="464" y="79"/>
                                <a:pt x="366" y="0"/>
                                <a:pt x="25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7" name="Google Shape;4357;p35"/>
                        <p:cNvSpPr/>
                        <p:nvPr/>
                      </p:nvSpPr>
                      <p:spPr>
                        <a:xfrm>
                          <a:off x="1075825" y="3052700"/>
                          <a:ext cx="8150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6" h="290" extrusionOk="0">
                              <a:moveTo>
                                <a:pt x="168" y="0"/>
                              </a:moveTo>
                              <a:cubicBezTo>
                                <a:pt x="159" y="0"/>
                                <a:pt x="150" y="1"/>
                                <a:pt x="141" y="3"/>
                              </a:cubicBezTo>
                              <a:cubicBezTo>
                                <a:pt x="58" y="10"/>
                                <a:pt x="0" y="83"/>
                                <a:pt x="10" y="167"/>
                              </a:cubicBezTo>
                              <a:cubicBezTo>
                                <a:pt x="24" y="239"/>
                                <a:pt x="89" y="290"/>
                                <a:pt x="161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78"/>
                                <a:pt x="326" y="204"/>
                                <a:pt x="315" y="124"/>
                              </a:cubicBezTo>
                              <a:cubicBezTo>
                                <a:pt x="300" y="52"/>
                                <a:pt x="238" y="0"/>
                                <a:pt x="16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8" name="Google Shape;4358;p35"/>
                        <p:cNvSpPr/>
                        <p:nvPr/>
                      </p:nvSpPr>
                      <p:spPr>
                        <a:xfrm>
                          <a:off x="1043300" y="3016775"/>
                          <a:ext cx="8075" cy="7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3" h="292" extrusionOk="0">
                              <a:moveTo>
                                <a:pt x="162" y="1"/>
                              </a:moveTo>
                              <a:cubicBezTo>
                                <a:pt x="155" y="1"/>
                                <a:pt x="147" y="1"/>
                                <a:pt x="139" y="2"/>
                              </a:cubicBezTo>
                              <a:cubicBezTo>
                                <a:pt x="58" y="13"/>
                                <a:pt x="0" y="86"/>
                                <a:pt x="10" y="166"/>
                              </a:cubicBezTo>
                              <a:cubicBezTo>
                                <a:pt x="24" y="239"/>
                                <a:pt x="89" y="292"/>
                                <a:pt x="161" y="292"/>
                              </a:cubicBezTo>
                              <a:cubicBezTo>
                                <a:pt x="169" y="292"/>
                                <a:pt x="176" y="291"/>
                                <a:pt x="184" y="290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299" y="53"/>
                                <a:pt x="236" y="1"/>
                                <a:pt x="1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9" name="Google Shape;4359;p35"/>
                        <p:cNvSpPr/>
                        <p:nvPr/>
                      </p:nvSpPr>
                      <p:spPr>
                        <a:xfrm>
                          <a:off x="1018000" y="3049850"/>
                          <a:ext cx="8100" cy="7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4" h="291" extrusionOk="0">
                              <a:moveTo>
                                <a:pt x="167" y="1"/>
                              </a:moveTo>
                              <a:cubicBezTo>
                                <a:pt x="158" y="1"/>
                                <a:pt x="149" y="2"/>
                                <a:pt x="140" y="3"/>
                              </a:cubicBezTo>
                              <a:cubicBezTo>
                                <a:pt x="59" y="11"/>
                                <a:pt x="1" y="84"/>
                                <a:pt x="11" y="167"/>
                              </a:cubicBezTo>
                              <a:cubicBezTo>
                                <a:pt x="25" y="240"/>
                                <a:pt x="87" y="290"/>
                                <a:pt x="161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6" y="278"/>
                                <a:pt x="324" y="205"/>
                                <a:pt x="314" y="124"/>
                              </a:cubicBezTo>
                              <a:cubicBezTo>
                                <a:pt x="300" y="53"/>
                                <a:pt x="239" y="1"/>
                                <a:pt x="167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0" name="Google Shape;4360;p35"/>
                        <p:cNvSpPr/>
                        <p:nvPr/>
                      </p:nvSpPr>
                      <p:spPr>
                        <a:xfrm>
                          <a:off x="1109175" y="3067550"/>
                          <a:ext cx="4675" cy="4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7" h="167" extrusionOk="0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6"/>
                                <a:pt x="0" y="49"/>
                                <a:pt x="5" y="95"/>
                              </a:cubicBezTo>
                              <a:cubicBezTo>
                                <a:pt x="14" y="138"/>
                                <a:pt x="50" y="166"/>
                                <a:pt x="92" y="166"/>
                              </a:cubicBezTo>
                              <a:cubicBezTo>
                                <a:pt x="96" y="166"/>
                                <a:pt x="101" y="166"/>
                                <a:pt x="106" y="165"/>
                              </a:cubicBezTo>
                              <a:cubicBezTo>
                                <a:pt x="154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1" name="Google Shape;4361;p35"/>
                        <p:cNvSpPr/>
                        <p:nvPr/>
                      </p:nvSpPr>
                      <p:spPr>
                        <a:xfrm>
                          <a:off x="1052750" y="3043200"/>
                          <a:ext cx="4750" cy="4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0" h="170" extrusionOk="0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0" y="50"/>
                                <a:pt x="5" y="95"/>
                              </a:cubicBezTo>
                              <a:cubicBezTo>
                                <a:pt x="12" y="139"/>
                                <a:pt x="52" y="170"/>
                                <a:pt x="95" y="170"/>
                              </a:cubicBezTo>
                              <a:cubicBezTo>
                                <a:pt x="100" y="170"/>
                                <a:pt x="104" y="169"/>
                                <a:pt x="109" y="168"/>
                              </a:cubicBezTo>
                              <a:cubicBezTo>
                                <a:pt x="154" y="163"/>
                                <a:pt x="189" y="121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2" name="Google Shape;4362;p35"/>
                        <p:cNvSpPr/>
                        <p:nvPr/>
                      </p:nvSpPr>
                      <p:spPr>
                        <a:xfrm>
                          <a:off x="1207775" y="3118800"/>
                          <a:ext cx="8700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8" h="290" extrusionOk="0">
                              <a:moveTo>
                                <a:pt x="174" y="0"/>
                              </a:moveTo>
                              <a:cubicBezTo>
                                <a:pt x="155" y="0"/>
                                <a:pt x="135" y="4"/>
                                <a:pt x="116" y="12"/>
                              </a:cubicBezTo>
                              <a:cubicBezTo>
                                <a:pt x="38" y="39"/>
                                <a:pt x="0" y="125"/>
                                <a:pt x="33" y="201"/>
                              </a:cubicBezTo>
                              <a:cubicBezTo>
                                <a:pt x="59" y="257"/>
                                <a:pt x="116" y="290"/>
                                <a:pt x="175" y="290"/>
                              </a:cubicBezTo>
                              <a:cubicBezTo>
                                <a:pt x="195" y="290"/>
                                <a:pt x="215" y="286"/>
                                <a:pt x="235" y="279"/>
                              </a:cubicBezTo>
                              <a:cubicBezTo>
                                <a:pt x="310" y="251"/>
                                <a:pt x="348" y="165"/>
                                <a:pt x="315" y="90"/>
                              </a:cubicBezTo>
                              <a:cubicBezTo>
                                <a:pt x="289" y="33"/>
                                <a:pt x="232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3" name="Google Shape;4363;p35"/>
                        <p:cNvSpPr/>
                        <p:nvPr/>
                      </p:nvSpPr>
                      <p:spPr>
                        <a:xfrm>
                          <a:off x="1166775" y="3091625"/>
                          <a:ext cx="8725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9" h="290" extrusionOk="0">
                              <a:moveTo>
                                <a:pt x="175" y="0"/>
                              </a:moveTo>
                              <a:cubicBezTo>
                                <a:pt x="156" y="0"/>
                                <a:pt x="136" y="4"/>
                                <a:pt x="117" y="12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2" y="256"/>
                                <a:pt x="118" y="290"/>
                                <a:pt x="178" y="290"/>
                              </a:cubicBezTo>
                              <a:cubicBezTo>
                                <a:pt x="197" y="290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9" y="90"/>
                              </a:cubicBezTo>
                              <a:cubicBezTo>
                                <a:pt x="290" y="33"/>
                                <a:pt x="234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4" name="Google Shape;4364;p35"/>
                        <p:cNvSpPr/>
                        <p:nvPr/>
                      </p:nvSpPr>
                      <p:spPr>
                        <a:xfrm>
                          <a:off x="1182675" y="3115450"/>
                          <a:ext cx="5075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" h="168" extrusionOk="0">
                              <a:moveTo>
                                <a:pt x="101" y="0"/>
                              </a:moveTo>
                              <a:cubicBezTo>
                                <a:pt x="90" y="0"/>
                                <a:pt x="79" y="2"/>
                                <a:pt x="68" y="7"/>
                              </a:cubicBezTo>
                              <a:cubicBezTo>
                                <a:pt x="23" y="22"/>
                                <a:pt x="0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3" y="167"/>
                              </a:cubicBezTo>
                              <a:cubicBezTo>
                                <a:pt x="114" y="167"/>
                                <a:pt x="125" y="165"/>
                                <a:pt x="137" y="161"/>
                              </a:cubicBezTo>
                              <a:cubicBezTo>
                                <a:pt x="179" y="146"/>
                                <a:pt x="202" y="95"/>
                                <a:pt x="184" y="52"/>
                              </a:cubicBezTo>
                              <a:cubicBezTo>
                                <a:pt x="167" y="20"/>
                                <a:pt x="134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5" name="Google Shape;4365;p35"/>
                        <p:cNvSpPr/>
                        <p:nvPr/>
                      </p:nvSpPr>
                      <p:spPr>
                        <a:xfrm>
                          <a:off x="738550" y="2934900"/>
                          <a:ext cx="8725" cy="7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9" h="291" extrusionOk="0">
                              <a:moveTo>
                                <a:pt x="174" y="1"/>
                              </a:moveTo>
                              <a:cubicBezTo>
                                <a:pt x="154" y="1"/>
                                <a:pt x="134" y="4"/>
                                <a:pt x="114" y="12"/>
                              </a:cubicBezTo>
                              <a:cubicBezTo>
                                <a:pt x="38" y="40"/>
                                <a:pt x="1" y="125"/>
                                <a:pt x="33" y="201"/>
                              </a:cubicBezTo>
                              <a:cubicBezTo>
                                <a:pt x="60" y="258"/>
                                <a:pt x="116" y="290"/>
                                <a:pt x="174" y="290"/>
                              </a:cubicBezTo>
                              <a:cubicBezTo>
                                <a:pt x="194" y="290"/>
                                <a:pt x="214" y="287"/>
                                <a:pt x="233" y="279"/>
                              </a:cubicBezTo>
                              <a:cubicBezTo>
                                <a:pt x="311" y="251"/>
                                <a:pt x="349" y="166"/>
                                <a:pt x="316" y="90"/>
                              </a:cubicBezTo>
                              <a:cubicBezTo>
                                <a:pt x="289" y="33"/>
                                <a:pt x="233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6" name="Google Shape;4366;p35"/>
                        <p:cNvSpPr/>
                        <p:nvPr/>
                      </p:nvSpPr>
                      <p:spPr>
                        <a:xfrm>
                          <a:off x="781975" y="2970525"/>
                          <a:ext cx="8725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9" h="290" extrusionOk="0">
                              <a:moveTo>
                                <a:pt x="175" y="0"/>
                              </a:moveTo>
                              <a:cubicBezTo>
                                <a:pt x="156" y="0"/>
                                <a:pt x="136" y="4"/>
                                <a:pt x="117" y="12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2" y="256"/>
                                <a:pt x="118" y="290"/>
                                <a:pt x="178" y="290"/>
                              </a:cubicBezTo>
                              <a:cubicBezTo>
                                <a:pt x="197" y="290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9" y="90"/>
                              </a:cubicBezTo>
                              <a:cubicBezTo>
                                <a:pt x="290" y="33"/>
                                <a:pt x="234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7" name="Google Shape;4367;p35"/>
                        <p:cNvSpPr/>
                        <p:nvPr/>
                      </p:nvSpPr>
                      <p:spPr>
                        <a:xfrm>
                          <a:off x="755875" y="2955125"/>
                          <a:ext cx="5075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" h="168" extrusionOk="0">
                              <a:moveTo>
                                <a:pt x="101" y="1"/>
                              </a:moveTo>
                              <a:cubicBezTo>
                                <a:pt x="91" y="1"/>
                                <a:pt x="80" y="3"/>
                                <a:pt x="69" y="7"/>
                              </a:cubicBezTo>
                              <a:cubicBezTo>
                                <a:pt x="24" y="22"/>
                                <a:pt x="1" y="73"/>
                                <a:pt x="21" y="116"/>
                              </a:cubicBezTo>
                              <a:cubicBezTo>
                                <a:pt x="36" y="148"/>
                                <a:pt x="69" y="168"/>
                                <a:pt x="103" y="168"/>
                              </a:cubicBezTo>
                              <a:cubicBezTo>
                                <a:pt x="115" y="168"/>
                                <a:pt x="126" y="165"/>
                                <a:pt x="137" y="161"/>
                              </a:cubicBezTo>
                              <a:cubicBezTo>
                                <a:pt x="180" y="146"/>
                                <a:pt x="203" y="96"/>
                                <a:pt x="183" y="53"/>
                              </a:cubicBezTo>
                              <a:cubicBezTo>
                                <a:pt x="167" y="20"/>
                                <a:pt x="135" y="1"/>
                                <a:pt x="10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8" name="Google Shape;4368;p35"/>
                        <p:cNvSpPr/>
                        <p:nvPr/>
                      </p:nvSpPr>
                      <p:spPr>
                        <a:xfrm>
                          <a:off x="758150" y="2926900"/>
                          <a:ext cx="5000" cy="4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0" h="167" extrusionOk="0">
                              <a:moveTo>
                                <a:pt x="99" y="0"/>
                              </a:moveTo>
                              <a:cubicBezTo>
                                <a:pt x="88" y="0"/>
                                <a:pt x="77" y="2"/>
                                <a:pt x="66" y="7"/>
                              </a:cubicBezTo>
                              <a:cubicBezTo>
                                <a:pt x="21" y="22"/>
                                <a:pt x="1" y="72"/>
                                <a:pt x="18" y="115"/>
                              </a:cubicBezTo>
                              <a:cubicBezTo>
                                <a:pt x="34" y="147"/>
                                <a:pt x="66" y="167"/>
                                <a:pt x="101" y="167"/>
                              </a:cubicBezTo>
                              <a:cubicBezTo>
                                <a:pt x="112" y="167"/>
                                <a:pt x="123" y="165"/>
                                <a:pt x="134" y="160"/>
                              </a:cubicBezTo>
                              <a:cubicBezTo>
                                <a:pt x="177" y="145"/>
                                <a:pt x="200" y="95"/>
                                <a:pt x="182" y="52"/>
                              </a:cubicBezTo>
                              <a:cubicBezTo>
                                <a:pt x="165" y="20"/>
                                <a:pt x="132" y="0"/>
                                <a:pt x="9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9" name="Google Shape;4369;p35"/>
                        <p:cNvSpPr/>
                        <p:nvPr/>
                      </p:nvSpPr>
                      <p:spPr>
                        <a:xfrm>
                          <a:off x="1150825" y="3098550"/>
                          <a:ext cx="4700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8" extrusionOk="0">
                              <a:moveTo>
                                <a:pt x="96" y="1"/>
                              </a:moveTo>
                              <a:cubicBezTo>
                                <a:pt x="91" y="1"/>
                                <a:pt x="87" y="1"/>
                                <a:pt x="82" y="2"/>
                              </a:cubicBezTo>
                              <a:cubicBezTo>
                                <a:pt x="34" y="7"/>
                                <a:pt x="1" y="50"/>
                                <a:pt x="6" y="98"/>
                              </a:cubicBezTo>
                              <a:cubicBezTo>
                                <a:pt x="15" y="139"/>
                                <a:pt x="53" y="167"/>
                                <a:pt x="93" y="167"/>
                              </a:cubicBezTo>
                              <a:cubicBezTo>
                                <a:pt x="98" y="167"/>
                                <a:pt x="102" y="167"/>
                                <a:pt x="107" y="166"/>
                              </a:cubicBezTo>
                              <a:cubicBezTo>
                                <a:pt x="155" y="161"/>
                                <a:pt x="188" y="118"/>
                                <a:pt x="183" y="73"/>
                              </a:cubicBezTo>
                              <a:cubicBezTo>
                                <a:pt x="173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70" name="Google Shape;4370;p35"/>
                        <p:cNvSpPr/>
                        <p:nvPr/>
                      </p:nvSpPr>
                      <p:spPr>
                        <a:xfrm>
                          <a:off x="927300" y="3042875"/>
                          <a:ext cx="23100" cy="20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4" h="812" extrusionOk="0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2"/>
                                <a:pt x="399" y="5"/>
                              </a:cubicBezTo>
                              <a:cubicBezTo>
                                <a:pt x="164" y="38"/>
                                <a:pt x="0" y="244"/>
                                <a:pt x="36" y="464"/>
                              </a:cubicBezTo>
                              <a:cubicBezTo>
                                <a:pt x="68" y="666"/>
                                <a:pt x="250" y="811"/>
                                <a:pt x="461" y="811"/>
                              </a:cubicBezTo>
                              <a:cubicBezTo>
                                <a:pt x="482" y="811"/>
                                <a:pt x="503" y="810"/>
                                <a:pt x="525" y="807"/>
                              </a:cubicBezTo>
                              <a:cubicBezTo>
                                <a:pt x="762" y="774"/>
                                <a:pt x="923" y="567"/>
                                <a:pt x="888" y="348"/>
                              </a:cubicBezTo>
                              <a:cubicBezTo>
                                <a:pt x="856" y="146"/>
                                <a:pt x="673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71" name="Google Shape;4371;p35"/>
                        <p:cNvSpPr/>
                        <p:nvPr/>
                      </p:nvSpPr>
                      <p:spPr>
                        <a:xfrm>
                          <a:off x="889275" y="3099650"/>
                          <a:ext cx="12525" cy="1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1" h="448" extrusionOk="0">
                              <a:moveTo>
                                <a:pt x="253" y="0"/>
                              </a:moveTo>
                              <a:cubicBezTo>
                                <a:pt x="240" y="0"/>
                                <a:pt x="228" y="1"/>
                                <a:pt x="215" y="3"/>
                              </a:cubicBezTo>
                              <a:cubicBezTo>
                                <a:pt x="89" y="16"/>
                                <a:pt x="1" y="129"/>
                                <a:pt x="16" y="256"/>
                              </a:cubicBezTo>
                              <a:cubicBezTo>
                                <a:pt x="37" y="368"/>
                                <a:pt x="137" y="447"/>
                                <a:pt x="249" y="447"/>
                              </a:cubicBezTo>
                              <a:cubicBezTo>
                                <a:pt x="261" y="447"/>
                                <a:pt x="272" y="446"/>
                                <a:pt x="283" y="445"/>
                              </a:cubicBezTo>
                              <a:cubicBezTo>
                                <a:pt x="409" y="430"/>
                                <a:pt x="500" y="316"/>
                                <a:pt x="482" y="192"/>
                              </a:cubicBezTo>
                              <a:cubicBezTo>
                                <a:pt x="462" y="79"/>
                                <a:pt x="364" y="0"/>
                                <a:pt x="25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72" name="Google Shape;4372;p35"/>
                        <p:cNvSpPr/>
                        <p:nvPr/>
                      </p:nvSpPr>
                      <p:spPr>
                        <a:xfrm>
                          <a:off x="935550" y="3079375"/>
                          <a:ext cx="8150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6" h="290" extrusionOk="0">
                              <a:moveTo>
                                <a:pt x="166" y="1"/>
                              </a:moveTo>
                              <a:cubicBezTo>
                                <a:pt x="158" y="1"/>
                                <a:pt x="150" y="1"/>
                                <a:pt x="142" y="2"/>
                              </a:cubicBezTo>
                              <a:cubicBezTo>
                                <a:pt x="59" y="10"/>
                                <a:pt x="1" y="86"/>
                                <a:pt x="11" y="166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9" y="289"/>
                                <a:pt x="177" y="289"/>
                                <a:pt x="185" y="287"/>
                              </a:cubicBezTo>
                              <a:cubicBezTo>
                                <a:pt x="265" y="280"/>
                                <a:pt x="326" y="204"/>
                                <a:pt x="316" y="123"/>
                              </a:cubicBezTo>
                              <a:cubicBezTo>
                                <a:pt x="300" y="51"/>
                                <a:pt x="237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73" name="Google Shape;4373;p35"/>
                        <p:cNvSpPr/>
                        <p:nvPr/>
                      </p:nvSpPr>
                      <p:spPr>
                        <a:xfrm>
                          <a:off x="903025" y="3043500"/>
                          <a:ext cx="8100" cy="7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4" h="291" extrusionOk="0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7" y="1"/>
                                <a:pt x="139" y="3"/>
                              </a:cubicBezTo>
                              <a:cubicBezTo>
                                <a:pt x="58" y="13"/>
                                <a:pt x="0" y="86"/>
                                <a:pt x="11" y="167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6" y="289"/>
                                <a:pt x="185" y="288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74" name="Google Shape;4374;p35"/>
                        <p:cNvSpPr/>
                        <p:nvPr/>
                      </p:nvSpPr>
                      <p:spPr>
                        <a:xfrm>
                          <a:off x="877750" y="3076575"/>
                          <a:ext cx="8100" cy="7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4" h="291" extrusionOk="0">
                              <a:moveTo>
                                <a:pt x="166" y="1"/>
                              </a:moveTo>
                              <a:cubicBezTo>
                                <a:pt x="157" y="1"/>
                                <a:pt x="148" y="2"/>
                                <a:pt x="139" y="3"/>
                              </a:cubicBezTo>
                              <a:cubicBezTo>
                                <a:pt x="58" y="11"/>
                                <a:pt x="0" y="84"/>
                                <a:pt x="10" y="165"/>
                              </a:cubicBezTo>
                              <a:cubicBezTo>
                                <a:pt x="24" y="240"/>
                                <a:pt x="87" y="290"/>
                                <a:pt x="160" y="290"/>
                              </a:cubicBezTo>
                              <a:cubicBezTo>
                                <a:pt x="168" y="290"/>
                                <a:pt x="176" y="290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3"/>
                                <a:pt x="238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75" name="Google Shape;4375;p35"/>
                        <p:cNvSpPr/>
                        <p:nvPr/>
                      </p:nvSpPr>
                      <p:spPr>
                        <a:xfrm>
                          <a:off x="968900" y="3094250"/>
                          <a:ext cx="4700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8" extrusionOk="0">
                              <a:moveTo>
                                <a:pt x="98" y="1"/>
                              </a:moveTo>
                              <a:cubicBezTo>
                                <a:pt x="92" y="1"/>
                                <a:pt x="87" y="1"/>
                                <a:pt x="81" y="3"/>
                              </a:cubicBezTo>
                              <a:cubicBezTo>
                                <a:pt x="33" y="5"/>
                                <a:pt x="1" y="48"/>
                                <a:pt x="6" y="96"/>
                              </a:cubicBezTo>
                              <a:cubicBezTo>
                                <a:pt x="15" y="139"/>
                                <a:pt x="50" y="168"/>
                                <a:pt x="92" y="168"/>
                              </a:cubicBezTo>
                              <a:cubicBezTo>
                                <a:pt x="97" y="168"/>
                                <a:pt x="102" y="167"/>
                                <a:pt x="106" y="166"/>
                              </a:cubicBezTo>
                              <a:cubicBezTo>
                                <a:pt x="154" y="161"/>
                                <a:pt x="187" y="119"/>
                                <a:pt x="182" y="71"/>
                              </a:cubicBezTo>
                              <a:cubicBezTo>
                                <a:pt x="173" y="31"/>
                                <a:pt x="137" y="1"/>
                                <a:pt x="9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76" name="Google Shape;4376;p35"/>
                        <p:cNvSpPr/>
                        <p:nvPr/>
                      </p:nvSpPr>
                      <p:spPr>
                        <a:xfrm>
                          <a:off x="912475" y="3069950"/>
                          <a:ext cx="4700" cy="4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7" extrusionOk="0">
                              <a:moveTo>
                                <a:pt x="95" y="0"/>
                              </a:moveTo>
                              <a:cubicBezTo>
                                <a:pt x="91" y="0"/>
                                <a:pt x="86" y="0"/>
                                <a:pt x="81" y="1"/>
                              </a:cubicBezTo>
                              <a:cubicBezTo>
                                <a:pt x="33" y="6"/>
                                <a:pt x="1" y="49"/>
                                <a:pt x="6" y="94"/>
                              </a:cubicBezTo>
                              <a:cubicBezTo>
                                <a:pt x="15" y="137"/>
                                <a:pt x="50" y="166"/>
                                <a:pt x="92" y="166"/>
                              </a:cubicBezTo>
                              <a:cubicBezTo>
                                <a:pt x="97" y="166"/>
                                <a:pt x="102" y="166"/>
                                <a:pt x="107" y="165"/>
                              </a:cubicBezTo>
                              <a:cubicBezTo>
                                <a:pt x="155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6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77" name="Google Shape;4377;p35"/>
                        <p:cNvSpPr/>
                        <p:nvPr/>
                      </p:nvSpPr>
                      <p:spPr>
                        <a:xfrm>
                          <a:off x="985725" y="3047800"/>
                          <a:ext cx="4700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8" extrusionOk="0">
                              <a:moveTo>
                                <a:pt x="99" y="0"/>
                              </a:moveTo>
                              <a:cubicBezTo>
                                <a:pt x="93" y="0"/>
                                <a:pt x="87" y="1"/>
                                <a:pt x="82" y="2"/>
                              </a:cubicBezTo>
                              <a:cubicBezTo>
                                <a:pt x="34" y="5"/>
                                <a:pt x="1" y="47"/>
                                <a:pt x="6" y="95"/>
                              </a:cubicBezTo>
                              <a:cubicBezTo>
                                <a:pt x="15" y="138"/>
                                <a:pt x="52" y="167"/>
                                <a:pt x="93" y="167"/>
                              </a:cubicBezTo>
                              <a:cubicBezTo>
                                <a:pt x="97" y="167"/>
                                <a:pt x="102" y="167"/>
                                <a:pt x="107" y="166"/>
                              </a:cubicBezTo>
                              <a:cubicBezTo>
                                <a:pt x="155" y="161"/>
                                <a:pt x="187" y="118"/>
                                <a:pt x="182" y="70"/>
                              </a:cubicBezTo>
                              <a:cubicBezTo>
                                <a:pt x="174" y="30"/>
                                <a:pt x="139" y="0"/>
                                <a:pt x="9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78" name="Google Shape;4378;p35"/>
                        <p:cNvSpPr/>
                        <p:nvPr/>
                      </p:nvSpPr>
                      <p:spPr>
                        <a:xfrm>
                          <a:off x="816350" y="2996950"/>
                          <a:ext cx="12500" cy="11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00" h="448" extrusionOk="0">
                              <a:moveTo>
                                <a:pt x="253" y="1"/>
                              </a:moveTo>
                              <a:cubicBezTo>
                                <a:pt x="241" y="1"/>
                                <a:pt x="229" y="2"/>
                                <a:pt x="217" y="4"/>
                              </a:cubicBezTo>
                              <a:cubicBezTo>
                                <a:pt x="91" y="19"/>
                                <a:pt x="0" y="132"/>
                                <a:pt x="15" y="256"/>
                              </a:cubicBezTo>
                              <a:cubicBezTo>
                                <a:pt x="38" y="369"/>
                                <a:pt x="136" y="448"/>
                                <a:pt x="247" y="448"/>
                              </a:cubicBezTo>
                              <a:cubicBezTo>
                                <a:pt x="260" y="448"/>
                                <a:pt x="273" y="447"/>
                                <a:pt x="285" y="445"/>
                              </a:cubicBezTo>
                              <a:cubicBezTo>
                                <a:pt x="409" y="432"/>
                                <a:pt x="500" y="319"/>
                                <a:pt x="484" y="193"/>
                              </a:cubicBezTo>
                              <a:cubicBezTo>
                                <a:pt x="464" y="81"/>
                                <a:pt x="364" y="1"/>
                                <a:pt x="25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79" name="Google Shape;4379;p35"/>
                        <p:cNvSpPr/>
                        <p:nvPr/>
                      </p:nvSpPr>
                      <p:spPr>
                        <a:xfrm>
                          <a:off x="831225" y="3010275"/>
                          <a:ext cx="8150" cy="7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6" h="291" extrusionOk="0">
                              <a:moveTo>
                                <a:pt x="164" y="1"/>
                              </a:moveTo>
                              <a:cubicBezTo>
                                <a:pt x="157" y="1"/>
                                <a:pt x="149" y="1"/>
                                <a:pt x="142" y="3"/>
                              </a:cubicBezTo>
                              <a:cubicBezTo>
                                <a:pt x="58" y="13"/>
                                <a:pt x="0" y="86"/>
                                <a:pt x="10" y="167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5" y="289"/>
                                <a:pt x="184" y="288"/>
                              </a:cubicBezTo>
                              <a:cubicBezTo>
                                <a:pt x="265" y="280"/>
                                <a:pt x="326" y="207"/>
                                <a:pt x="316" y="126"/>
                              </a:cubicBezTo>
                              <a:cubicBezTo>
                                <a:pt x="300" y="53"/>
                                <a:pt x="236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80" name="Google Shape;4380;p35"/>
                        <p:cNvSpPr/>
                        <p:nvPr/>
                      </p:nvSpPr>
                      <p:spPr>
                        <a:xfrm>
                          <a:off x="798700" y="2974450"/>
                          <a:ext cx="8075" cy="7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3" h="291" extrusionOk="0">
                              <a:moveTo>
                                <a:pt x="166" y="1"/>
                              </a:moveTo>
                              <a:cubicBezTo>
                                <a:pt x="157" y="1"/>
                                <a:pt x="148" y="2"/>
                                <a:pt x="139" y="3"/>
                              </a:cubicBezTo>
                              <a:cubicBezTo>
                                <a:pt x="58" y="11"/>
                                <a:pt x="0" y="84"/>
                                <a:pt x="10" y="165"/>
                              </a:cubicBezTo>
                              <a:cubicBezTo>
                                <a:pt x="24" y="238"/>
                                <a:pt x="89" y="290"/>
                                <a:pt x="161" y="290"/>
                              </a:cubicBezTo>
                              <a:cubicBezTo>
                                <a:pt x="169" y="290"/>
                                <a:pt x="177" y="290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299" y="53"/>
                                <a:pt x="238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81" name="Google Shape;4381;p35"/>
                        <p:cNvSpPr/>
                        <p:nvPr/>
                      </p:nvSpPr>
                      <p:spPr>
                        <a:xfrm>
                          <a:off x="773425" y="3007500"/>
                          <a:ext cx="8075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23" h="290" extrusionOk="0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7" y="1"/>
                                <a:pt x="139" y="3"/>
                              </a:cubicBezTo>
                              <a:cubicBezTo>
                                <a:pt x="58" y="10"/>
                                <a:pt x="0" y="86"/>
                                <a:pt x="10" y="167"/>
                              </a:cubicBezTo>
                              <a:cubicBezTo>
                                <a:pt x="24" y="239"/>
                                <a:pt x="86" y="290"/>
                                <a:pt x="160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80"/>
                                <a:pt x="323" y="204"/>
                                <a:pt x="313" y="124"/>
                              </a:cubicBezTo>
                              <a:cubicBezTo>
                                <a:pt x="299" y="51"/>
                                <a:pt x="234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82" name="Google Shape;4382;p35"/>
                        <p:cNvSpPr/>
                        <p:nvPr/>
                      </p:nvSpPr>
                      <p:spPr>
                        <a:xfrm>
                          <a:off x="864575" y="3025175"/>
                          <a:ext cx="4675" cy="4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7" h="167" extrusionOk="0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50"/>
                                <a:pt x="8" y="95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6"/>
                                <a:pt x="106" y="166"/>
                              </a:cubicBezTo>
                              <a:cubicBezTo>
                                <a:pt x="154" y="161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7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83" name="Google Shape;4383;p35"/>
                        <p:cNvSpPr/>
                        <p:nvPr/>
                      </p:nvSpPr>
                      <p:spPr>
                        <a:xfrm>
                          <a:off x="808150" y="3000850"/>
                          <a:ext cx="4700" cy="41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7" extrusionOk="0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6"/>
                                <a:pt x="0" y="49"/>
                                <a:pt x="5" y="97"/>
                              </a:cubicBezTo>
                              <a:cubicBezTo>
                                <a:pt x="15" y="138"/>
                                <a:pt x="50" y="167"/>
                                <a:pt x="92" y="167"/>
                              </a:cubicBezTo>
                              <a:cubicBezTo>
                                <a:pt x="96" y="167"/>
                                <a:pt x="101" y="166"/>
                                <a:pt x="106" y="165"/>
                              </a:cubicBezTo>
                              <a:cubicBezTo>
                                <a:pt x="152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84" name="Google Shape;4384;p35"/>
                        <p:cNvSpPr/>
                        <p:nvPr/>
                      </p:nvSpPr>
                      <p:spPr>
                        <a:xfrm>
                          <a:off x="805625" y="3046225"/>
                          <a:ext cx="4700" cy="42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8" h="169" extrusionOk="0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1" y="50"/>
                                <a:pt x="8" y="98"/>
                              </a:cubicBezTo>
                              <a:cubicBezTo>
                                <a:pt x="15" y="140"/>
                                <a:pt x="55" y="169"/>
                                <a:pt x="97" y="169"/>
                              </a:cubicBezTo>
                              <a:cubicBezTo>
                                <a:pt x="100" y="169"/>
                                <a:pt x="103" y="169"/>
                                <a:pt x="106" y="168"/>
                              </a:cubicBezTo>
                              <a:cubicBezTo>
                                <a:pt x="154" y="163"/>
                                <a:pt x="187" y="121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85" name="Google Shape;4385;p35"/>
                        <p:cNvSpPr/>
                        <p:nvPr/>
                      </p:nvSpPr>
                      <p:spPr>
                        <a:xfrm>
                          <a:off x="844400" y="3003250"/>
                          <a:ext cx="24600" cy="20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4" h="811" extrusionOk="0">
                              <a:moveTo>
                                <a:pt x="495" y="0"/>
                              </a:moveTo>
                              <a:cubicBezTo>
                                <a:pt x="339" y="0"/>
                                <a:pt x="188" y="80"/>
                                <a:pt x="111" y="218"/>
                              </a:cubicBezTo>
                              <a:cubicBezTo>
                                <a:pt x="0" y="417"/>
                                <a:pt x="84" y="662"/>
                                <a:pt x="295" y="765"/>
                              </a:cubicBezTo>
                              <a:cubicBezTo>
                                <a:pt x="359" y="796"/>
                                <a:pt x="427" y="811"/>
                                <a:pt x="493" y="811"/>
                              </a:cubicBezTo>
                              <a:cubicBezTo>
                                <a:pt x="649" y="811"/>
                                <a:pt x="799" y="731"/>
                                <a:pt x="875" y="591"/>
                              </a:cubicBezTo>
                              <a:cubicBezTo>
                                <a:pt x="984" y="392"/>
                                <a:pt x="903" y="148"/>
                                <a:pt x="691" y="44"/>
                              </a:cubicBezTo>
                              <a:cubicBezTo>
                                <a:pt x="628" y="14"/>
                                <a:pt x="561" y="0"/>
                                <a:pt x="4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86" name="Google Shape;4386;p35"/>
                        <p:cNvSpPr/>
                        <p:nvPr/>
                      </p:nvSpPr>
                      <p:spPr>
                        <a:xfrm>
                          <a:off x="1002000" y="3010700"/>
                          <a:ext cx="24600" cy="20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4" h="811" extrusionOk="0">
                              <a:moveTo>
                                <a:pt x="491" y="1"/>
                              </a:moveTo>
                              <a:cubicBezTo>
                                <a:pt x="335" y="1"/>
                                <a:pt x="185" y="81"/>
                                <a:pt x="109" y="220"/>
                              </a:cubicBezTo>
                              <a:cubicBezTo>
                                <a:pt x="0" y="417"/>
                                <a:pt x="81" y="661"/>
                                <a:pt x="293" y="765"/>
                              </a:cubicBezTo>
                              <a:cubicBezTo>
                                <a:pt x="356" y="796"/>
                                <a:pt x="424" y="811"/>
                                <a:pt x="491" y="811"/>
                              </a:cubicBezTo>
                              <a:cubicBezTo>
                                <a:pt x="647" y="811"/>
                                <a:pt x="797" y="730"/>
                                <a:pt x="873" y="591"/>
                              </a:cubicBezTo>
                              <a:cubicBezTo>
                                <a:pt x="984" y="392"/>
                                <a:pt x="901" y="150"/>
                                <a:pt x="689" y="46"/>
                              </a:cubicBezTo>
                              <a:cubicBezTo>
                                <a:pt x="625" y="15"/>
                                <a:pt x="558" y="1"/>
                                <a:pt x="4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87" name="Google Shape;4387;p35"/>
                        <p:cNvSpPr/>
                        <p:nvPr/>
                      </p:nvSpPr>
                      <p:spPr>
                        <a:xfrm>
                          <a:off x="1164275" y="3144150"/>
                          <a:ext cx="24550" cy="20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2" h="812" extrusionOk="0">
                              <a:moveTo>
                                <a:pt x="491" y="1"/>
                              </a:moveTo>
                              <a:cubicBezTo>
                                <a:pt x="335" y="1"/>
                                <a:pt x="184" y="81"/>
                                <a:pt x="109" y="220"/>
                              </a:cubicBezTo>
                              <a:cubicBezTo>
                                <a:pt x="0" y="420"/>
                                <a:pt x="81" y="664"/>
                                <a:pt x="293" y="768"/>
                              </a:cubicBezTo>
                              <a:cubicBezTo>
                                <a:pt x="355" y="798"/>
                                <a:pt x="422" y="812"/>
                                <a:pt x="488" y="812"/>
                              </a:cubicBezTo>
                              <a:cubicBezTo>
                                <a:pt x="645" y="812"/>
                                <a:pt x="796" y="732"/>
                                <a:pt x="873" y="594"/>
                              </a:cubicBezTo>
                              <a:cubicBezTo>
                                <a:pt x="981" y="394"/>
                                <a:pt x="900" y="150"/>
                                <a:pt x="688" y="47"/>
                              </a:cubicBezTo>
                              <a:cubicBezTo>
                                <a:pt x="625" y="16"/>
                                <a:pt x="557" y="1"/>
                                <a:pt x="4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88" name="Google Shape;4388;p35"/>
                        <p:cNvSpPr/>
                        <p:nvPr/>
                      </p:nvSpPr>
                      <p:spPr>
                        <a:xfrm>
                          <a:off x="725125" y="2905550"/>
                          <a:ext cx="24675" cy="20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87" h="812" extrusionOk="0">
                              <a:moveTo>
                                <a:pt x="493" y="0"/>
                              </a:moveTo>
                              <a:cubicBezTo>
                                <a:pt x="337" y="0"/>
                                <a:pt x="187" y="81"/>
                                <a:pt x="111" y="220"/>
                              </a:cubicBezTo>
                              <a:cubicBezTo>
                                <a:pt x="0" y="419"/>
                                <a:pt x="84" y="664"/>
                                <a:pt x="295" y="767"/>
                              </a:cubicBezTo>
                              <a:cubicBezTo>
                                <a:pt x="359" y="797"/>
                                <a:pt x="426" y="812"/>
                                <a:pt x="493" y="812"/>
                              </a:cubicBezTo>
                              <a:cubicBezTo>
                                <a:pt x="649" y="812"/>
                                <a:pt x="799" y="733"/>
                                <a:pt x="875" y="593"/>
                              </a:cubicBezTo>
                              <a:cubicBezTo>
                                <a:pt x="986" y="394"/>
                                <a:pt x="903" y="150"/>
                                <a:pt x="691" y="46"/>
                              </a:cubicBezTo>
                              <a:cubicBezTo>
                                <a:pt x="628" y="15"/>
                                <a:pt x="560" y="0"/>
                                <a:pt x="49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89" name="Google Shape;4389;p35"/>
                        <p:cNvSpPr/>
                        <p:nvPr/>
                      </p:nvSpPr>
                      <p:spPr>
                        <a:xfrm>
                          <a:off x="801725" y="3023675"/>
                          <a:ext cx="13450" cy="111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38" h="446" extrusionOk="0">
                              <a:moveTo>
                                <a:pt x="269" y="1"/>
                              </a:moveTo>
                              <a:cubicBezTo>
                                <a:pt x="185" y="1"/>
                                <a:pt x="104" y="45"/>
                                <a:pt x="58" y="122"/>
                              </a:cubicBezTo>
                              <a:cubicBezTo>
                                <a:pt x="0" y="231"/>
                                <a:pt x="46" y="369"/>
                                <a:pt x="159" y="420"/>
                              </a:cubicBezTo>
                              <a:cubicBezTo>
                                <a:pt x="194" y="437"/>
                                <a:pt x="232" y="446"/>
                                <a:pt x="268" y="446"/>
                              </a:cubicBezTo>
                              <a:cubicBezTo>
                                <a:pt x="353" y="446"/>
                                <a:pt x="434" y="402"/>
                                <a:pt x="479" y="327"/>
                              </a:cubicBezTo>
                              <a:cubicBezTo>
                                <a:pt x="537" y="216"/>
                                <a:pt x="492" y="77"/>
                                <a:pt x="376" y="26"/>
                              </a:cubicBezTo>
                              <a:cubicBezTo>
                                <a:pt x="342" y="9"/>
                                <a:pt x="305" y="1"/>
                                <a:pt x="269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90" name="Google Shape;4390;p35"/>
                        <p:cNvSpPr/>
                        <p:nvPr/>
                      </p:nvSpPr>
                      <p:spPr>
                        <a:xfrm>
                          <a:off x="761825" y="2968200"/>
                          <a:ext cx="13450" cy="111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38" h="445" extrusionOk="0">
                              <a:moveTo>
                                <a:pt x="267" y="0"/>
                              </a:moveTo>
                              <a:cubicBezTo>
                                <a:pt x="184" y="0"/>
                                <a:pt x="103" y="43"/>
                                <a:pt x="58" y="120"/>
                              </a:cubicBezTo>
                              <a:cubicBezTo>
                                <a:pt x="0" y="231"/>
                                <a:pt x="45" y="367"/>
                                <a:pt x="161" y="420"/>
                              </a:cubicBezTo>
                              <a:cubicBezTo>
                                <a:pt x="196" y="437"/>
                                <a:pt x="232" y="445"/>
                                <a:pt x="268" y="445"/>
                              </a:cubicBezTo>
                              <a:cubicBezTo>
                                <a:pt x="352" y="445"/>
                                <a:pt x="433" y="402"/>
                                <a:pt x="479" y="324"/>
                              </a:cubicBezTo>
                              <a:cubicBezTo>
                                <a:pt x="537" y="216"/>
                                <a:pt x="492" y="77"/>
                                <a:pt x="378" y="26"/>
                              </a:cubicBezTo>
                              <a:cubicBezTo>
                                <a:pt x="343" y="9"/>
                                <a:pt x="305" y="0"/>
                                <a:pt x="2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91" name="Google Shape;4391;p35"/>
                        <p:cNvSpPr/>
                        <p:nvPr/>
                      </p:nvSpPr>
                      <p:spPr>
                        <a:xfrm>
                          <a:off x="834375" y="3034500"/>
                          <a:ext cx="8775" cy="73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1" h="292" extrusionOk="0">
                              <a:moveTo>
                                <a:pt x="177" y="0"/>
                              </a:moveTo>
                              <a:cubicBezTo>
                                <a:pt x="122" y="0"/>
                                <a:pt x="69" y="29"/>
                                <a:pt x="41" y="80"/>
                              </a:cubicBezTo>
                              <a:cubicBezTo>
                                <a:pt x="0" y="151"/>
                                <a:pt x="31" y="242"/>
                                <a:pt x="106" y="274"/>
                              </a:cubicBezTo>
                              <a:cubicBezTo>
                                <a:pt x="128" y="286"/>
                                <a:pt x="152" y="291"/>
                                <a:pt x="176" y="291"/>
                              </a:cubicBezTo>
                              <a:cubicBezTo>
                                <a:pt x="230" y="291"/>
                                <a:pt x="283" y="262"/>
                                <a:pt x="313" y="211"/>
                              </a:cubicBezTo>
                              <a:cubicBezTo>
                                <a:pt x="351" y="141"/>
                                <a:pt x="321" y="50"/>
                                <a:pt x="248" y="17"/>
                              </a:cubicBezTo>
                              <a:cubicBezTo>
                                <a:pt x="225" y="6"/>
                                <a:pt x="200" y="0"/>
                                <a:pt x="17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92" name="Google Shape;4392;p35"/>
                        <p:cNvSpPr/>
                        <p:nvPr/>
                      </p:nvSpPr>
                      <p:spPr>
                        <a:xfrm>
                          <a:off x="830150" y="2987525"/>
                          <a:ext cx="8775" cy="727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51" h="291" extrusionOk="0">
                              <a:moveTo>
                                <a:pt x="177" y="1"/>
                              </a:moveTo>
                              <a:cubicBezTo>
                                <a:pt x="122" y="1"/>
                                <a:pt x="69" y="30"/>
                                <a:pt x="41" y="81"/>
                              </a:cubicBezTo>
                              <a:cubicBezTo>
                                <a:pt x="0" y="151"/>
                                <a:pt x="31" y="242"/>
                                <a:pt x="106" y="275"/>
                              </a:cubicBezTo>
                              <a:cubicBezTo>
                                <a:pt x="128" y="285"/>
                                <a:pt x="151" y="290"/>
                                <a:pt x="174" y="290"/>
                              </a:cubicBezTo>
                              <a:cubicBezTo>
                                <a:pt x="229" y="290"/>
                                <a:pt x="283" y="262"/>
                                <a:pt x="313" y="212"/>
                              </a:cubicBezTo>
                              <a:cubicBezTo>
                                <a:pt x="351" y="139"/>
                                <a:pt x="321" y="50"/>
                                <a:pt x="248" y="18"/>
                              </a:cubicBezTo>
                              <a:cubicBezTo>
                                <a:pt x="225" y="6"/>
                                <a:pt x="200" y="1"/>
                                <a:pt x="177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93" name="Google Shape;4393;p35"/>
                        <p:cNvSpPr/>
                        <p:nvPr/>
                      </p:nvSpPr>
                      <p:spPr>
                        <a:xfrm>
                          <a:off x="789175" y="3000525"/>
                          <a:ext cx="8725" cy="725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9" h="290" extrusionOk="0">
                              <a:moveTo>
                                <a:pt x="174" y="0"/>
                              </a:moveTo>
                              <a:cubicBezTo>
                                <a:pt x="119" y="0"/>
                                <a:pt x="66" y="29"/>
                                <a:pt x="38" y="80"/>
                              </a:cubicBezTo>
                              <a:cubicBezTo>
                                <a:pt x="0" y="151"/>
                                <a:pt x="28" y="239"/>
                                <a:pt x="104" y="274"/>
                              </a:cubicBezTo>
                              <a:cubicBezTo>
                                <a:pt x="125" y="285"/>
                                <a:pt x="148" y="289"/>
                                <a:pt x="171" y="289"/>
                              </a:cubicBezTo>
                              <a:cubicBezTo>
                                <a:pt x="226" y="289"/>
                                <a:pt x="280" y="261"/>
                                <a:pt x="311" y="211"/>
                              </a:cubicBezTo>
                              <a:cubicBezTo>
                                <a:pt x="348" y="138"/>
                                <a:pt x="318" y="50"/>
                                <a:pt x="245" y="17"/>
                              </a:cubicBezTo>
                              <a:cubicBezTo>
                                <a:pt x="222" y="6"/>
                                <a:pt x="198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94" name="Google Shape;4394;p35"/>
                        <p:cNvSpPr/>
                        <p:nvPr/>
                      </p:nvSpPr>
                      <p:spPr>
                        <a:xfrm>
                          <a:off x="853675" y="3064250"/>
                          <a:ext cx="5050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2" h="168" extrusionOk="0">
                              <a:moveTo>
                                <a:pt x="101" y="1"/>
                              </a:moveTo>
                              <a:cubicBezTo>
                                <a:pt x="69" y="1"/>
                                <a:pt x="39" y="17"/>
                                <a:pt x="23" y="45"/>
                              </a:cubicBezTo>
                              <a:cubicBezTo>
                                <a:pt x="0" y="88"/>
                                <a:pt x="18" y="138"/>
                                <a:pt x="61" y="159"/>
                              </a:cubicBezTo>
                              <a:cubicBezTo>
                                <a:pt x="73" y="165"/>
                                <a:pt x="87" y="167"/>
                                <a:pt x="101" y="167"/>
                              </a:cubicBezTo>
                              <a:cubicBezTo>
                                <a:pt x="132" y="167"/>
                                <a:pt x="163" y="152"/>
                                <a:pt x="179" y="123"/>
                              </a:cubicBezTo>
                              <a:cubicBezTo>
                                <a:pt x="202" y="80"/>
                                <a:pt x="184" y="30"/>
                                <a:pt x="141" y="10"/>
                              </a:cubicBezTo>
                              <a:cubicBezTo>
                                <a:pt x="128" y="4"/>
                                <a:pt x="115" y="1"/>
                                <a:pt x="10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95" name="Google Shape;4395;p35"/>
                        <p:cNvSpPr/>
                        <p:nvPr/>
                      </p:nvSpPr>
                      <p:spPr>
                        <a:xfrm>
                          <a:off x="822900" y="3013525"/>
                          <a:ext cx="5075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" h="168" extrusionOk="0">
                              <a:moveTo>
                                <a:pt x="100" y="1"/>
                              </a:moveTo>
                              <a:cubicBezTo>
                                <a:pt x="69" y="1"/>
                                <a:pt x="39" y="17"/>
                                <a:pt x="23" y="47"/>
                              </a:cubicBezTo>
                              <a:cubicBezTo>
                                <a:pt x="0" y="87"/>
                                <a:pt x="18" y="140"/>
                                <a:pt x="61" y="158"/>
                              </a:cubicBezTo>
                              <a:cubicBezTo>
                                <a:pt x="74" y="164"/>
                                <a:pt x="88" y="168"/>
                                <a:pt x="101" y="168"/>
                              </a:cubicBezTo>
                              <a:cubicBezTo>
                                <a:pt x="132" y="168"/>
                                <a:pt x="162" y="151"/>
                                <a:pt x="180" y="122"/>
                              </a:cubicBezTo>
                              <a:cubicBezTo>
                                <a:pt x="202" y="82"/>
                                <a:pt x="185" y="29"/>
                                <a:pt x="142" y="11"/>
                              </a:cubicBezTo>
                              <a:cubicBezTo>
                                <a:pt x="128" y="4"/>
                                <a:pt x="114" y="1"/>
                                <a:pt x="10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96" name="Google Shape;4396;p35"/>
                        <p:cNvSpPr/>
                        <p:nvPr/>
                      </p:nvSpPr>
                      <p:spPr>
                        <a:xfrm>
                          <a:off x="896150" y="3035725"/>
                          <a:ext cx="5075" cy="42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" h="168" extrusionOk="0">
                              <a:moveTo>
                                <a:pt x="100" y="0"/>
                              </a:moveTo>
                              <a:cubicBezTo>
                                <a:pt x="69" y="0"/>
                                <a:pt x="39" y="17"/>
                                <a:pt x="23" y="46"/>
                              </a:cubicBezTo>
                              <a:cubicBezTo>
                                <a:pt x="1" y="87"/>
                                <a:pt x="18" y="140"/>
                                <a:pt x="61" y="157"/>
                              </a:cubicBezTo>
                              <a:cubicBezTo>
                                <a:pt x="75" y="164"/>
                                <a:pt x="89" y="168"/>
                                <a:pt x="103" y="168"/>
                              </a:cubicBezTo>
                              <a:cubicBezTo>
                                <a:pt x="133" y="168"/>
                                <a:pt x="162" y="151"/>
                                <a:pt x="180" y="122"/>
                              </a:cubicBezTo>
                              <a:cubicBezTo>
                                <a:pt x="202" y="82"/>
                                <a:pt x="185" y="29"/>
                                <a:pt x="142" y="11"/>
                              </a:cubicBezTo>
                              <a:cubicBezTo>
                                <a:pt x="128" y="4"/>
                                <a:pt x="114" y="0"/>
                                <a:pt x="10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  <p:grpSp>
                    <p:nvGrpSpPr>
                      <p:cNvPr id="4397" name="Google Shape;4397;p35"/>
                      <p:cNvGrpSpPr/>
                      <p:nvPr/>
                    </p:nvGrpSpPr>
                    <p:grpSpPr>
                      <a:xfrm>
                        <a:off x="-224431" y="1701388"/>
                        <a:ext cx="8145162" cy="1426898"/>
                        <a:chOff x="-224431" y="1701388"/>
                        <a:chExt cx="8145162" cy="1426898"/>
                      </a:xfrm>
                    </p:grpSpPr>
                    <p:grpSp>
                      <p:nvGrpSpPr>
                        <p:cNvPr id="4398" name="Google Shape;4398;p35"/>
                        <p:cNvGrpSpPr/>
                        <p:nvPr/>
                      </p:nvGrpSpPr>
                      <p:grpSpPr>
                        <a:xfrm>
                          <a:off x="-224431" y="1701388"/>
                          <a:ext cx="4748501" cy="1426898"/>
                          <a:chOff x="845281" y="1246472"/>
                          <a:chExt cx="721229" cy="216722"/>
                        </a:xfrm>
                      </p:grpSpPr>
                      <p:sp>
                        <p:nvSpPr>
                          <p:cNvPr id="4399" name="Google Shape;4399;p35"/>
                          <p:cNvSpPr/>
                          <p:nvPr/>
                        </p:nvSpPr>
                        <p:spPr>
                          <a:xfrm rot="643536">
                            <a:off x="1399013" y="1325493"/>
                            <a:ext cx="157320" cy="124146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6293" h="4966" extrusionOk="0">
                                <a:moveTo>
                                  <a:pt x="2151" y="1"/>
                                </a:moveTo>
                                <a:cubicBezTo>
                                  <a:pt x="1927" y="1"/>
                                  <a:pt x="1684" y="48"/>
                                  <a:pt x="1413" y="157"/>
                                </a:cubicBezTo>
                                <a:cubicBezTo>
                                  <a:pt x="329" y="593"/>
                                  <a:pt x="1" y="1899"/>
                                  <a:pt x="611" y="2810"/>
                                </a:cubicBezTo>
                                <a:cubicBezTo>
                                  <a:pt x="1312" y="3852"/>
                                  <a:pt x="2775" y="4966"/>
                                  <a:pt x="4186" y="4966"/>
                                </a:cubicBezTo>
                                <a:cubicBezTo>
                                  <a:pt x="4338" y="4966"/>
                                  <a:pt x="4490" y="4953"/>
                                  <a:pt x="4641" y="4925"/>
                                </a:cubicBezTo>
                                <a:cubicBezTo>
                                  <a:pt x="5667" y="4736"/>
                                  <a:pt x="6292" y="4159"/>
                                  <a:pt x="5995" y="3175"/>
                                </a:cubicBezTo>
                                <a:cubicBezTo>
                                  <a:pt x="5773" y="2446"/>
                                  <a:pt x="5226" y="1750"/>
                                  <a:pt x="4547" y="1342"/>
                                </a:cubicBezTo>
                                <a:cubicBezTo>
                                  <a:pt x="3684" y="821"/>
                                  <a:pt x="3088" y="1"/>
                                  <a:pt x="2151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4400" name="Google Shape;4400;p35"/>
                          <p:cNvSpPr/>
                          <p:nvPr/>
                        </p:nvSpPr>
                        <p:spPr>
                          <a:xfrm>
                            <a:off x="1229003" y="1325446"/>
                            <a:ext cx="113225" cy="126250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529" h="5050" extrusionOk="0">
                                <a:moveTo>
                                  <a:pt x="1597" y="1"/>
                                </a:moveTo>
                                <a:cubicBezTo>
                                  <a:pt x="234" y="1"/>
                                  <a:pt x="1" y="1743"/>
                                  <a:pt x="376" y="2710"/>
                                </a:cubicBezTo>
                                <a:cubicBezTo>
                                  <a:pt x="837" y="3903"/>
                                  <a:pt x="1571" y="4660"/>
                                  <a:pt x="2907" y="4990"/>
                                </a:cubicBezTo>
                                <a:cubicBezTo>
                                  <a:pt x="3072" y="5031"/>
                                  <a:pt x="3221" y="5050"/>
                                  <a:pt x="3356" y="5050"/>
                                </a:cubicBezTo>
                                <a:cubicBezTo>
                                  <a:pt x="4270" y="5050"/>
                                  <a:pt x="4528" y="4175"/>
                                  <a:pt x="4405" y="3301"/>
                                </a:cubicBezTo>
                                <a:cubicBezTo>
                                  <a:pt x="4241" y="2120"/>
                                  <a:pt x="3127" y="60"/>
                                  <a:pt x="1664" y="2"/>
                                </a:cubicBezTo>
                                <a:cubicBezTo>
                                  <a:pt x="1642" y="1"/>
                                  <a:pt x="1619" y="1"/>
                                  <a:pt x="1597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4401" name="Google Shape;4401;p35"/>
                          <p:cNvSpPr/>
                          <p:nvPr/>
                        </p:nvSpPr>
                        <p:spPr>
                          <a:xfrm>
                            <a:off x="1129039" y="1308504"/>
                            <a:ext cx="66975" cy="4397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2679" h="1759" extrusionOk="0">
                                <a:moveTo>
                                  <a:pt x="1185" y="1"/>
                                </a:moveTo>
                                <a:cubicBezTo>
                                  <a:pt x="563" y="1"/>
                                  <a:pt x="0" y="515"/>
                                  <a:pt x="401" y="1187"/>
                                </a:cubicBezTo>
                                <a:cubicBezTo>
                                  <a:pt x="583" y="1495"/>
                                  <a:pt x="1141" y="1759"/>
                                  <a:pt x="1578" y="1759"/>
                                </a:cubicBezTo>
                                <a:cubicBezTo>
                                  <a:pt x="1657" y="1759"/>
                                  <a:pt x="1732" y="1750"/>
                                  <a:pt x="1800" y="1732"/>
                                </a:cubicBezTo>
                                <a:cubicBezTo>
                                  <a:pt x="2678" y="1492"/>
                                  <a:pt x="2373" y="590"/>
                                  <a:pt x="1806" y="194"/>
                                </a:cubicBezTo>
                                <a:cubicBezTo>
                                  <a:pt x="1615" y="61"/>
                                  <a:pt x="1397" y="1"/>
                                  <a:pt x="1185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4402" name="Google Shape;4402;p35"/>
                          <p:cNvSpPr/>
                          <p:nvPr/>
                        </p:nvSpPr>
                        <p:spPr>
                          <a:xfrm>
                            <a:off x="845281" y="1246472"/>
                            <a:ext cx="91925" cy="102550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3677" h="4102" extrusionOk="0">
                                <a:moveTo>
                                  <a:pt x="1033" y="1"/>
                                </a:moveTo>
                                <a:cubicBezTo>
                                  <a:pt x="0" y="1"/>
                                  <a:pt x="141" y="1471"/>
                                  <a:pt x="227" y="2238"/>
                                </a:cubicBezTo>
                                <a:cubicBezTo>
                                  <a:pt x="350" y="3305"/>
                                  <a:pt x="759" y="3925"/>
                                  <a:pt x="1899" y="4081"/>
                                </a:cubicBezTo>
                                <a:cubicBezTo>
                                  <a:pt x="1996" y="4095"/>
                                  <a:pt x="2090" y="4101"/>
                                  <a:pt x="2180" y="4101"/>
                                </a:cubicBezTo>
                                <a:cubicBezTo>
                                  <a:pt x="3115" y="4101"/>
                                  <a:pt x="3677" y="3401"/>
                                  <a:pt x="3626" y="2493"/>
                                </a:cubicBezTo>
                                <a:cubicBezTo>
                                  <a:pt x="3565" y="1416"/>
                                  <a:pt x="2522" y="362"/>
                                  <a:pt x="1435" y="62"/>
                                </a:cubicBezTo>
                                <a:cubicBezTo>
                                  <a:pt x="1284" y="20"/>
                                  <a:pt x="1151" y="1"/>
                                  <a:pt x="1033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4403" name="Google Shape;4403;p35"/>
                          <p:cNvSpPr/>
                          <p:nvPr/>
                        </p:nvSpPr>
                        <p:spPr>
                          <a:xfrm rot="-1748151">
                            <a:off x="964413" y="1275936"/>
                            <a:ext cx="65877" cy="72678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2635" h="2907" extrusionOk="0">
                                <a:moveTo>
                                  <a:pt x="1128" y="1"/>
                                </a:moveTo>
                                <a:cubicBezTo>
                                  <a:pt x="638" y="1"/>
                                  <a:pt x="185" y="332"/>
                                  <a:pt x="95" y="1022"/>
                                </a:cubicBezTo>
                                <a:cubicBezTo>
                                  <a:pt x="1" y="1756"/>
                                  <a:pt x="441" y="2907"/>
                                  <a:pt x="1276" y="2907"/>
                                </a:cubicBezTo>
                                <a:cubicBezTo>
                                  <a:pt x="1422" y="2907"/>
                                  <a:pt x="1580" y="2871"/>
                                  <a:pt x="1749" y="2792"/>
                                </a:cubicBezTo>
                                <a:cubicBezTo>
                                  <a:pt x="2511" y="2437"/>
                                  <a:pt x="2634" y="1582"/>
                                  <a:pt x="2347" y="894"/>
                                </a:cubicBezTo>
                                <a:cubicBezTo>
                                  <a:pt x="2100" y="306"/>
                                  <a:pt x="1597" y="1"/>
                                  <a:pt x="1128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</p:grpSp>
                    <p:grpSp>
                      <p:nvGrpSpPr>
                        <p:cNvPr id="4404" name="Google Shape;4404;p35"/>
                        <p:cNvGrpSpPr/>
                        <p:nvPr/>
                      </p:nvGrpSpPr>
                      <p:grpSpPr>
                        <a:xfrm>
                          <a:off x="5219007" y="2245413"/>
                          <a:ext cx="2701724" cy="831427"/>
                          <a:chOff x="785661" y="1226199"/>
                          <a:chExt cx="410353" cy="126280"/>
                        </a:xfrm>
                      </p:grpSpPr>
                      <p:sp>
                        <p:nvSpPr>
                          <p:cNvPr id="4405" name="Google Shape;4405;p35"/>
                          <p:cNvSpPr/>
                          <p:nvPr/>
                        </p:nvSpPr>
                        <p:spPr>
                          <a:xfrm>
                            <a:off x="1129039" y="1308504"/>
                            <a:ext cx="66975" cy="4397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2679" h="1759" extrusionOk="0">
                                <a:moveTo>
                                  <a:pt x="1185" y="1"/>
                                </a:moveTo>
                                <a:cubicBezTo>
                                  <a:pt x="563" y="1"/>
                                  <a:pt x="0" y="515"/>
                                  <a:pt x="401" y="1187"/>
                                </a:cubicBezTo>
                                <a:cubicBezTo>
                                  <a:pt x="583" y="1495"/>
                                  <a:pt x="1141" y="1759"/>
                                  <a:pt x="1578" y="1759"/>
                                </a:cubicBezTo>
                                <a:cubicBezTo>
                                  <a:pt x="1657" y="1759"/>
                                  <a:pt x="1732" y="1750"/>
                                  <a:pt x="1800" y="1732"/>
                                </a:cubicBezTo>
                                <a:cubicBezTo>
                                  <a:pt x="2678" y="1492"/>
                                  <a:pt x="2373" y="590"/>
                                  <a:pt x="1806" y="194"/>
                                </a:cubicBezTo>
                                <a:cubicBezTo>
                                  <a:pt x="1615" y="61"/>
                                  <a:pt x="1397" y="1"/>
                                  <a:pt x="1185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4406" name="Google Shape;4406;p35"/>
                          <p:cNvSpPr/>
                          <p:nvPr/>
                        </p:nvSpPr>
                        <p:spPr>
                          <a:xfrm>
                            <a:off x="785661" y="1226199"/>
                            <a:ext cx="91925" cy="102550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3677" h="4102" extrusionOk="0">
                                <a:moveTo>
                                  <a:pt x="1033" y="1"/>
                                </a:moveTo>
                                <a:cubicBezTo>
                                  <a:pt x="0" y="1"/>
                                  <a:pt x="141" y="1471"/>
                                  <a:pt x="227" y="2238"/>
                                </a:cubicBezTo>
                                <a:cubicBezTo>
                                  <a:pt x="350" y="3305"/>
                                  <a:pt x="759" y="3925"/>
                                  <a:pt x="1899" y="4081"/>
                                </a:cubicBezTo>
                                <a:cubicBezTo>
                                  <a:pt x="1996" y="4095"/>
                                  <a:pt x="2090" y="4101"/>
                                  <a:pt x="2180" y="4101"/>
                                </a:cubicBezTo>
                                <a:cubicBezTo>
                                  <a:pt x="3115" y="4101"/>
                                  <a:pt x="3677" y="3401"/>
                                  <a:pt x="3626" y="2493"/>
                                </a:cubicBezTo>
                                <a:cubicBezTo>
                                  <a:pt x="3565" y="1416"/>
                                  <a:pt x="2522" y="362"/>
                                  <a:pt x="1435" y="62"/>
                                </a:cubicBezTo>
                                <a:cubicBezTo>
                                  <a:pt x="1284" y="20"/>
                                  <a:pt x="1151" y="1"/>
                                  <a:pt x="1033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4407" name="Google Shape;4407;p35"/>
                          <p:cNvSpPr/>
                          <p:nvPr/>
                        </p:nvSpPr>
                        <p:spPr>
                          <a:xfrm rot="-1748151">
                            <a:off x="995887" y="1252866"/>
                            <a:ext cx="65877" cy="72678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2635" h="2907" extrusionOk="0">
                                <a:moveTo>
                                  <a:pt x="1128" y="1"/>
                                </a:moveTo>
                                <a:cubicBezTo>
                                  <a:pt x="638" y="1"/>
                                  <a:pt x="185" y="332"/>
                                  <a:pt x="95" y="1022"/>
                                </a:cubicBezTo>
                                <a:cubicBezTo>
                                  <a:pt x="1" y="1756"/>
                                  <a:pt x="441" y="2907"/>
                                  <a:pt x="1276" y="2907"/>
                                </a:cubicBezTo>
                                <a:cubicBezTo>
                                  <a:pt x="1422" y="2907"/>
                                  <a:pt x="1580" y="2871"/>
                                  <a:pt x="1749" y="2792"/>
                                </a:cubicBezTo>
                                <a:cubicBezTo>
                                  <a:pt x="2511" y="2437"/>
                                  <a:pt x="2634" y="1582"/>
                                  <a:pt x="2347" y="894"/>
                                </a:cubicBezTo>
                                <a:cubicBezTo>
                                  <a:pt x="2100" y="306"/>
                                  <a:pt x="1597" y="1"/>
                                  <a:pt x="1128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</p:grpSp>
                  </p:grpSp>
                </p:grpSp>
                <p:grpSp>
                  <p:nvGrpSpPr>
                    <p:cNvPr id="4408" name="Google Shape;4408;p35"/>
                    <p:cNvGrpSpPr/>
                    <p:nvPr/>
                  </p:nvGrpSpPr>
                  <p:grpSpPr>
                    <a:xfrm flipH="1">
                      <a:off x="114295" y="450538"/>
                      <a:ext cx="1540100" cy="842865"/>
                      <a:chOff x="731498" y="1239109"/>
                      <a:chExt cx="233919" cy="128017"/>
                    </a:xfrm>
                  </p:grpSpPr>
                  <p:sp>
                    <p:nvSpPr>
                      <p:cNvPr id="4409" name="Google Shape;4409;p35"/>
                      <p:cNvSpPr/>
                      <p:nvPr/>
                    </p:nvSpPr>
                    <p:spPr>
                      <a:xfrm>
                        <a:off x="873492" y="1239109"/>
                        <a:ext cx="91925" cy="1025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677" h="4102" extrusionOk="0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10" name="Google Shape;4410;p35"/>
                      <p:cNvSpPr/>
                      <p:nvPr/>
                    </p:nvSpPr>
                    <p:spPr>
                      <a:xfrm rot="-1748151">
                        <a:off x="745023" y="1283010"/>
                        <a:ext cx="65877" cy="7267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635" h="2907" extrusionOk="0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  <p:grpSp>
                <p:nvGrpSpPr>
                  <p:cNvPr id="4411" name="Google Shape;4411;p35"/>
                  <p:cNvGrpSpPr/>
                  <p:nvPr/>
                </p:nvGrpSpPr>
                <p:grpSpPr>
                  <a:xfrm>
                    <a:off x="8426248" y="538292"/>
                    <a:ext cx="337223" cy="378904"/>
                    <a:chOff x="2734285" y="1423430"/>
                    <a:chExt cx="337223" cy="378904"/>
                  </a:xfrm>
                </p:grpSpPr>
                <p:sp>
                  <p:nvSpPr>
                    <p:cNvPr id="4412" name="Google Shape;4412;p35"/>
                    <p:cNvSpPr/>
                    <p:nvPr/>
                  </p:nvSpPr>
                  <p:spPr>
                    <a:xfrm>
                      <a:off x="2734285" y="1423430"/>
                      <a:ext cx="322881" cy="367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59" h="3250" extrusionOk="0">
                          <a:moveTo>
                            <a:pt x="1646" y="1"/>
                          </a:moveTo>
                          <a:cubicBezTo>
                            <a:pt x="1577" y="1"/>
                            <a:pt x="1512" y="51"/>
                            <a:pt x="1492" y="139"/>
                          </a:cubicBezTo>
                          <a:cubicBezTo>
                            <a:pt x="1479" y="209"/>
                            <a:pt x="1512" y="255"/>
                            <a:pt x="1519" y="322"/>
                          </a:cubicBezTo>
                          <a:cubicBezTo>
                            <a:pt x="1526" y="378"/>
                            <a:pt x="1492" y="441"/>
                            <a:pt x="1486" y="498"/>
                          </a:cubicBezTo>
                          <a:cubicBezTo>
                            <a:pt x="1466" y="631"/>
                            <a:pt x="1512" y="694"/>
                            <a:pt x="1579" y="800"/>
                          </a:cubicBezTo>
                          <a:cubicBezTo>
                            <a:pt x="1622" y="873"/>
                            <a:pt x="1619" y="943"/>
                            <a:pt x="1635" y="1019"/>
                          </a:cubicBezTo>
                          <a:cubicBezTo>
                            <a:pt x="1645" y="1076"/>
                            <a:pt x="1715" y="1176"/>
                            <a:pt x="1688" y="1222"/>
                          </a:cubicBezTo>
                          <a:cubicBezTo>
                            <a:pt x="1619" y="1189"/>
                            <a:pt x="1565" y="1049"/>
                            <a:pt x="1536" y="973"/>
                          </a:cubicBezTo>
                          <a:cubicBezTo>
                            <a:pt x="1516" y="913"/>
                            <a:pt x="1502" y="853"/>
                            <a:pt x="1476" y="793"/>
                          </a:cubicBezTo>
                          <a:cubicBezTo>
                            <a:pt x="1446" y="737"/>
                            <a:pt x="1409" y="684"/>
                            <a:pt x="1373" y="631"/>
                          </a:cubicBezTo>
                          <a:cubicBezTo>
                            <a:pt x="1339" y="574"/>
                            <a:pt x="1333" y="521"/>
                            <a:pt x="1273" y="481"/>
                          </a:cubicBezTo>
                          <a:cubicBezTo>
                            <a:pt x="1223" y="454"/>
                            <a:pt x="1180" y="421"/>
                            <a:pt x="1143" y="381"/>
                          </a:cubicBezTo>
                          <a:cubicBezTo>
                            <a:pt x="1080" y="305"/>
                            <a:pt x="997" y="155"/>
                            <a:pt x="884" y="152"/>
                          </a:cubicBezTo>
                          <a:cubicBezTo>
                            <a:pt x="883" y="152"/>
                            <a:pt x="881" y="152"/>
                            <a:pt x="880" y="152"/>
                          </a:cubicBezTo>
                          <a:cubicBezTo>
                            <a:pt x="722" y="152"/>
                            <a:pt x="765" y="326"/>
                            <a:pt x="791" y="418"/>
                          </a:cubicBezTo>
                          <a:cubicBezTo>
                            <a:pt x="811" y="478"/>
                            <a:pt x="804" y="534"/>
                            <a:pt x="834" y="594"/>
                          </a:cubicBezTo>
                          <a:cubicBezTo>
                            <a:pt x="864" y="651"/>
                            <a:pt x="901" y="700"/>
                            <a:pt x="944" y="747"/>
                          </a:cubicBezTo>
                          <a:cubicBezTo>
                            <a:pt x="984" y="793"/>
                            <a:pt x="1047" y="853"/>
                            <a:pt x="1064" y="910"/>
                          </a:cubicBezTo>
                          <a:cubicBezTo>
                            <a:pt x="1084" y="966"/>
                            <a:pt x="1070" y="1003"/>
                            <a:pt x="1107" y="1056"/>
                          </a:cubicBezTo>
                          <a:cubicBezTo>
                            <a:pt x="1160" y="1142"/>
                            <a:pt x="1236" y="1235"/>
                            <a:pt x="1276" y="1325"/>
                          </a:cubicBezTo>
                          <a:cubicBezTo>
                            <a:pt x="1290" y="1342"/>
                            <a:pt x="1296" y="1362"/>
                            <a:pt x="1300" y="1382"/>
                          </a:cubicBezTo>
                          <a:cubicBezTo>
                            <a:pt x="1285" y="1389"/>
                            <a:pt x="1270" y="1393"/>
                            <a:pt x="1257" y="1393"/>
                          </a:cubicBezTo>
                          <a:cubicBezTo>
                            <a:pt x="1163" y="1393"/>
                            <a:pt x="1098" y="1234"/>
                            <a:pt x="1060" y="1176"/>
                          </a:cubicBezTo>
                          <a:cubicBezTo>
                            <a:pt x="1030" y="1119"/>
                            <a:pt x="994" y="1063"/>
                            <a:pt x="951" y="1016"/>
                          </a:cubicBezTo>
                          <a:cubicBezTo>
                            <a:pt x="901" y="960"/>
                            <a:pt x="831" y="960"/>
                            <a:pt x="775" y="926"/>
                          </a:cubicBezTo>
                          <a:cubicBezTo>
                            <a:pt x="718" y="896"/>
                            <a:pt x="685" y="833"/>
                            <a:pt x="635" y="790"/>
                          </a:cubicBezTo>
                          <a:cubicBezTo>
                            <a:pt x="588" y="754"/>
                            <a:pt x="535" y="730"/>
                            <a:pt x="479" y="717"/>
                          </a:cubicBezTo>
                          <a:cubicBezTo>
                            <a:pt x="397" y="694"/>
                            <a:pt x="255" y="630"/>
                            <a:pt x="158" y="630"/>
                          </a:cubicBezTo>
                          <a:cubicBezTo>
                            <a:pt x="144" y="630"/>
                            <a:pt x="131" y="631"/>
                            <a:pt x="120" y="634"/>
                          </a:cubicBezTo>
                          <a:cubicBezTo>
                            <a:pt x="0" y="664"/>
                            <a:pt x="7" y="823"/>
                            <a:pt x="87" y="903"/>
                          </a:cubicBezTo>
                          <a:cubicBezTo>
                            <a:pt x="166" y="983"/>
                            <a:pt x="306" y="1036"/>
                            <a:pt x="399" y="1096"/>
                          </a:cubicBezTo>
                          <a:cubicBezTo>
                            <a:pt x="449" y="1129"/>
                            <a:pt x="509" y="1152"/>
                            <a:pt x="555" y="1186"/>
                          </a:cubicBezTo>
                          <a:cubicBezTo>
                            <a:pt x="602" y="1222"/>
                            <a:pt x="648" y="1262"/>
                            <a:pt x="688" y="1302"/>
                          </a:cubicBezTo>
                          <a:cubicBezTo>
                            <a:pt x="735" y="1342"/>
                            <a:pt x="791" y="1358"/>
                            <a:pt x="844" y="1398"/>
                          </a:cubicBezTo>
                          <a:cubicBezTo>
                            <a:pt x="897" y="1441"/>
                            <a:pt x="911" y="1498"/>
                            <a:pt x="937" y="1548"/>
                          </a:cubicBezTo>
                          <a:cubicBezTo>
                            <a:pt x="964" y="1598"/>
                            <a:pt x="1077" y="1731"/>
                            <a:pt x="1050" y="1784"/>
                          </a:cubicBezTo>
                          <a:cubicBezTo>
                            <a:pt x="954" y="1760"/>
                            <a:pt x="868" y="1654"/>
                            <a:pt x="818" y="1574"/>
                          </a:cubicBezTo>
                          <a:cubicBezTo>
                            <a:pt x="794" y="1538"/>
                            <a:pt x="784" y="1491"/>
                            <a:pt x="758" y="1455"/>
                          </a:cubicBezTo>
                          <a:cubicBezTo>
                            <a:pt x="721" y="1405"/>
                            <a:pt x="665" y="1395"/>
                            <a:pt x="615" y="1362"/>
                          </a:cubicBezTo>
                          <a:cubicBezTo>
                            <a:pt x="535" y="1311"/>
                            <a:pt x="446" y="1213"/>
                            <a:pt x="343" y="1213"/>
                          </a:cubicBezTo>
                          <a:cubicBezTo>
                            <a:pt x="325" y="1213"/>
                            <a:pt x="308" y="1216"/>
                            <a:pt x="289" y="1222"/>
                          </a:cubicBezTo>
                          <a:cubicBezTo>
                            <a:pt x="136" y="1272"/>
                            <a:pt x="206" y="1408"/>
                            <a:pt x="303" y="1475"/>
                          </a:cubicBezTo>
                          <a:cubicBezTo>
                            <a:pt x="525" y="1628"/>
                            <a:pt x="652" y="1880"/>
                            <a:pt x="854" y="2063"/>
                          </a:cubicBezTo>
                          <a:cubicBezTo>
                            <a:pt x="957" y="2156"/>
                            <a:pt x="974" y="2289"/>
                            <a:pt x="1080" y="2369"/>
                          </a:cubicBezTo>
                          <a:cubicBezTo>
                            <a:pt x="1187" y="2442"/>
                            <a:pt x="1283" y="2522"/>
                            <a:pt x="1373" y="2615"/>
                          </a:cubicBezTo>
                          <a:cubicBezTo>
                            <a:pt x="1462" y="2714"/>
                            <a:pt x="1555" y="2814"/>
                            <a:pt x="1592" y="2947"/>
                          </a:cubicBezTo>
                          <a:cubicBezTo>
                            <a:pt x="1612" y="3003"/>
                            <a:pt x="1639" y="3060"/>
                            <a:pt x="1672" y="3113"/>
                          </a:cubicBezTo>
                          <a:cubicBezTo>
                            <a:pt x="1692" y="3153"/>
                            <a:pt x="1695" y="3203"/>
                            <a:pt x="1682" y="3249"/>
                          </a:cubicBezTo>
                          <a:cubicBezTo>
                            <a:pt x="1708" y="3233"/>
                            <a:pt x="1735" y="3223"/>
                            <a:pt x="1755" y="3203"/>
                          </a:cubicBezTo>
                          <a:cubicBezTo>
                            <a:pt x="1778" y="3186"/>
                            <a:pt x="1785" y="3153"/>
                            <a:pt x="1805" y="3140"/>
                          </a:cubicBezTo>
                          <a:cubicBezTo>
                            <a:pt x="1828" y="3123"/>
                            <a:pt x="1865" y="3126"/>
                            <a:pt x="1888" y="3120"/>
                          </a:cubicBezTo>
                          <a:cubicBezTo>
                            <a:pt x="1921" y="3110"/>
                            <a:pt x="1934" y="3086"/>
                            <a:pt x="1964" y="3067"/>
                          </a:cubicBezTo>
                          <a:cubicBezTo>
                            <a:pt x="1987" y="3053"/>
                            <a:pt x="2017" y="3047"/>
                            <a:pt x="2044" y="3043"/>
                          </a:cubicBezTo>
                          <a:cubicBezTo>
                            <a:pt x="2134" y="3023"/>
                            <a:pt x="2164" y="2940"/>
                            <a:pt x="2240" y="2914"/>
                          </a:cubicBezTo>
                          <a:cubicBezTo>
                            <a:pt x="2320" y="2887"/>
                            <a:pt x="2413" y="2897"/>
                            <a:pt x="2479" y="2854"/>
                          </a:cubicBezTo>
                          <a:cubicBezTo>
                            <a:pt x="2542" y="2807"/>
                            <a:pt x="2579" y="2738"/>
                            <a:pt x="2652" y="2708"/>
                          </a:cubicBezTo>
                          <a:cubicBezTo>
                            <a:pt x="2675" y="2700"/>
                            <a:pt x="2699" y="2697"/>
                            <a:pt x="2722" y="2697"/>
                          </a:cubicBezTo>
                          <a:cubicBezTo>
                            <a:pt x="2739" y="2697"/>
                            <a:pt x="2755" y="2698"/>
                            <a:pt x="2772" y="2701"/>
                          </a:cubicBezTo>
                          <a:cubicBezTo>
                            <a:pt x="2802" y="2701"/>
                            <a:pt x="2828" y="2701"/>
                            <a:pt x="2858" y="2694"/>
                          </a:cubicBezTo>
                          <a:cubicBezTo>
                            <a:pt x="2805" y="2638"/>
                            <a:pt x="2768" y="2571"/>
                            <a:pt x="2749" y="2498"/>
                          </a:cubicBezTo>
                          <a:cubicBezTo>
                            <a:pt x="2722" y="2402"/>
                            <a:pt x="2739" y="2289"/>
                            <a:pt x="2739" y="2183"/>
                          </a:cubicBezTo>
                          <a:cubicBezTo>
                            <a:pt x="2742" y="2060"/>
                            <a:pt x="2775" y="1943"/>
                            <a:pt x="2782" y="1824"/>
                          </a:cubicBezTo>
                          <a:cubicBezTo>
                            <a:pt x="2788" y="1687"/>
                            <a:pt x="2752" y="1564"/>
                            <a:pt x="2758" y="1428"/>
                          </a:cubicBezTo>
                          <a:cubicBezTo>
                            <a:pt x="2762" y="1319"/>
                            <a:pt x="2768" y="1196"/>
                            <a:pt x="2735" y="1083"/>
                          </a:cubicBezTo>
                          <a:cubicBezTo>
                            <a:pt x="2702" y="973"/>
                            <a:pt x="2732" y="880"/>
                            <a:pt x="2712" y="773"/>
                          </a:cubicBezTo>
                          <a:cubicBezTo>
                            <a:pt x="2693" y="681"/>
                            <a:pt x="2613" y="583"/>
                            <a:pt x="2514" y="583"/>
                          </a:cubicBezTo>
                          <a:cubicBezTo>
                            <a:pt x="2509" y="583"/>
                            <a:pt x="2504" y="584"/>
                            <a:pt x="2499" y="584"/>
                          </a:cubicBezTo>
                          <a:cubicBezTo>
                            <a:pt x="2380" y="594"/>
                            <a:pt x="2310" y="754"/>
                            <a:pt x="2297" y="853"/>
                          </a:cubicBezTo>
                          <a:cubicBezTo>
                            <a:pt x="2287" y="973"/>
                            <a:pt x="2230" y="1116"/>
                            <a:pt x="2240" y="1235"/>
                          </a:cubicBezTo>
                          <a:cubicBezTo>
                            <a:pt x="2243" y="1299"/>
                            <a:pt x="2250" y="1362"/>
                            <a:pt x="2257" y="1425"/>
                          </a:cubicBezTo>
                          <a:cubicBezTo>
                            <a:pt x="2263" y="1485"/>
                            <a:pt x="2297" y="1538"/>
                            <a:pt x="2283" y="1601"/>
                          </a:cubicBezTo>
                          <a:cubicBezTo>
                            <a:pt x="2279" y="1602"/>
                            <a:pt x="2274" y="1603"/>
                            <a:pt x="2270" y="1603"/>
                          </a:cubicBezTo>
                          <a:cubicBezTo>
                            <a:pt x="2179" y="1603"/>
                            <a:pt x="2170" y="1382"/>
                            <a:pt x="2167" y="1322"/>
                          </a:cubicBezTo>
                          <a:cubicBezTo>
                            <a:pt x="2157" y="1206"/>
                            <a:pt x="2124" y="1089"/>
                            <a:pt x="2071" y="986"/>
                          </a:cubicBezTo>
                          <a:cubicBezTo>
                            <a:pt x="2047" y="936"/>
                            <a:pt x="2027" y="883"/>
                            <a:pt x="2014" y="827"/>
                          </a:cubicBezTo>
                          <a:cubicBezTo>
                            <a:pt x="2007" y="767"/>
                            <a:pt x="2034" y="707"/>
                            <a:pt x="2031" y="647"/>
                          </a:cubicBezTo>
                          <a:cubicBezTo>
                            <a:pt x="2021" y="528"/>
                            <a:pt x="1884" y="454"/>
                            <a:pt x="1851" y="345"/>
                          </a:cubicBezTo>
                          <a:cubicBezTo>
                            <a:pt x="1818" y="235"/>
                            <a:pt x="1851" y="129"/>
                            <a:pt x="1752" y="42"/>
                          </a:cubicBezTo>
                          <a:cubicBezTo>
                            <a:pt x="1719" y="14"/>
                            <a:pt x="1682" y="1"/>
                            <a:pt x="164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61799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13" name="Google Shape;4413;p35"/>
                    <p:cNvSpPr/>
                    <p:nvPr/>
                  </p:nvSpPr>
                  <p:spPr>
                    <a:xfrm>
                      <a:off x="2916223" y="1727569"/>
                      <a:ext cx="155286" cy="7476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5" h="662" extrusionOk="0">
                          <a:moveTo>
                            <a:pt x="1274" y="1"/>
                          </a:moveTo>
                          <a:cubicBezTo>
                            <a:pt x="1270" y="1"/>
                            <a:pt x="1265" y="1"/>
                            <a:pt x="1260" y="1"/>
                          </a:cubicBezTo>
                          <a:lnTo>
                            <a:pt x="1250" y="1"/>
                          </a:lnTo>
                          <a:cubicBezTo>
                            <a:pt x="1224" y="5"/>
                            <a:pt x="1194" y="8"/>
                            <a:pt x="1164" y="8"/>
                          </a:cubicBezTo>
                          <a:cubicBezTo>
                            <a:pt x="1149" y="4"/>
                            <a:pt x="1132" y="2"/>
                            <a:pt x="1116" y="2"/>
                          </a:cubicBezTo>
                          <a:cubicBezTo>
                            <a:pt x="1093" y="2"/>
                            <a:pt x="1069" y="5"/>
                            <a:pt x="1048" y="11"/>
                          </a:cubicBezTo>
                          <a:cubicBezTo>
                            <a:pt x="975" y="45"/>
                            <a:pt x="941" y="111"/>
                            <a:pt x="872" y="158"/>
                          </a:cubicBezTo>
                          <a:cubicBezTo>
                            <a:pt x="802" y="207"/>
                            <a:pt x="719" y="191"/>
                            <a:pt x="636" y="217"/>
                          </a:cubicBezTo>
                          <a:cubicBezTo>
                            <a:pt x="553" y="247"/>
                            <a:pt x="526" y="330"/>
                            <a:pt x="440" y="350"/>
                          </a:cubicBezTo>
                          <a:cubicBezTo>
                            <a:pt x="410" y="350"/>
                            <a:pt x="383" y="360"/>
                            <a:pt x="357" y="374"/>
                          </a:cubicBezTo>
                          <a:cubicBezTo>
                            <a:pt x="330" y="393"/>
                            <a:pt x="317" y="413"/>
                            <a:pt x="283" y="423"/>
                          </a:cubicBezTo>
                          <a:cubicBezTo>
                            <a:pt x="257" y="430"/>
                            <a:pt x="220" y="430"/>
                            <a:pt x="200" y="443"/>
                          </a:cubicBezTo>
                          <a:cubicBezTo>
                            <a:pt x="177" y="460"/>
                            <a:pt x="170" y="493"/>
                            <a:pt x="151" y="510"/>
                          </a:cubicBezTo>
                          <a:cubicBezTo>
                            <a:pt x="131" y="526"/>
                            <a:pt x="97" y="536"/>
                            <a:pt x="71" y="556"/>
                          </a:cubicBezTo>
                          <a:cubicBezTo>
                            <a:pt x="51" y="563"/>
                            <a:pt x="34" y="580"/>
                            <a:pt x="24" y="599"/>
                          </a:cubicBezTo>
                          <a:cubicBezTo>
                            <a:pt x="0" y="650"/>
                            <a:pt x="43" y="661"/>
                            <a:pt x="93" y="661"/>
                          </a:cubicBezTo>
                          <a:cubicBezTo>
                            <a:pt x="133" y="661"/>
                            <a:pt x="176" y="654"/>
                            <a:pt x="194" y="653"/>
                          </a:cubicBezTo>
                          <a:cubicBezTo>
                            <a:pt x="230" y="649"/>
                            <a:pt x="267" y="649"/>
                            <a:pt x="307" y="643"/>
                          </a:cubicBezTo>
                          <a:cubicBezTo>
                            <a:pt x="343" y="633"/>
                            <a:pt x="380" y="626"/>
                            <a:pt x="420" y="626"/>
                          </a:cubicBezTo>
                          <a:cubicBezTo>
                            <a:pt x="447" y="632"/>
                            <a:pt x="475" y="635"/>
                            <a:pt x="503" y="635"/>
                          </a:cubicBezTo>
                          <a:cubicBezTo>
                            <a:pt x="523" y="635"/>
                            <a:pt x="543" y="634"/>
                            <a:pt x="563" y="629"/>
                          </a:cubicBezTo>
                          <a:cubicBezTo>
                            <a:pt x="622" y="609"/>
                            <a:pt x="682" y="583"/>
                            <a:pt x="735" y="543"/>
                          </a:cubicBezTo>
                          <a:cubicBezTo>
                            <a:pt x="828" y="480"/>
                            <a:pt x="941" y="467"/>
                            <a:pt x="1015" y="377"/>
                          </a:cubicBezTo>
                          <a:cubicBezTo>
                            <a:pt x="1068" y="307"/>
                            <a:pt x="1131" y="247"/>
                            <a:pt x="1201" y="194"/>
                          </a:cubicBezTo>
                          <a:cubicBezTo>
                            <a:pt x="1247" y="164"/>
                            <a:pt x="1334" y="158"/>
                            <a:pt x="1354" y="98"/>
                          </a:cubicBezTo>
                          <a:cubicBezTo>
                            <a:pt x="1375" y="36"/>
                            <a:pt x="1329" y="1"/>
                            <a:pt x="1274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662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4414" name="Google Shape;4414;p35"/>
              <p:cNvGrpSpPr/>
              <p:nvPr/>
            </p:nvGrpSpPr>
            <p:grpSpPr>
              <a:xfrm rot="2822785">
                <a:off x="638932" y="696960"/>
                <a:ext cx="337221" cy="378901"/>
                <a:chOff x="2734285" y="1423430"/>
                <a:chExt cx="337223" cy="378904"/>
              </a:xfrm>
            </p:grpSpPr>
            <p:sp>
              <p:nvSpPr>
                <p:cNvPr id="4415" name="Google Shape;4415;p35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" h="3250" extrusionOk="0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6" name="Google Shape;4416;p35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" h="662" extrusionOk="0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417" name="Google Shape;4417;p35"/>
            <p:cNvGrpSpPr/>
            <p:nvPr/>
          </p:nvGrpSpPr>
          <p:grpSpPr>
            <a:xfrm>
              <a:off x="-333283" y="-1502754"/>
              <a:ext cx="9810592" cy="2217512"/>
              <a:chOff x="-578958" y="-1317704"/>
              <a:chExt cx="9810592" cy="2217512"/>
            </a:xfrm>
          </p:grpSpPr>
          <p:sp>
            <p:nvSpPr>
              <p:cNvPr id="4418" name="Google Shape;4418;p35"/>
              <p:cNvSpPr/>
              <p:nvPr/>
            </p:nvSpPr>
            <p:spPr>
              <a:xfrm flipH="1">
                <a:off x="-578958" y="-1279175"/>
                <a:ext cx="9810574" cy="1965358"/>
              </a:xfrm>
              <a:custGeom>
                <a:avLst/>
                <a:gdLst/>
                <a:ahLst/>
                <a:cxnLst/>
                <a:rect l="l" t="t" r="r" b="b"/>
                <a:pathLst>
                  <a:path w="72550" h="22578" extrusionOk="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200025" dir="5220000" algn="bl" rotWithShape="0">
                  <a:schemeClr val="lt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19" name="Google Shape;4419;p35"/>
              <p:cNvGrpSpPr/>
              <p:nvPr/>
            </p:nvGrpSpPr>
            <p:grpSpPr>
              <a:xfrm flipH="1">
                <a:off x="-485108" y="-1317704"/>
                <a:ext cx="9716743" cy="2217512"/>
                <a:chOff x="-257170" y="-101929"/>
                <a:chExt cx="9716743" cy="2217512"/>
              </a:xfrm>
            </p:grpSpPr>
            <p:grpSp>
              <p:nvGrpSpPr>
                <p:cNvPr id="4420" name="Google Shape;4420;p35"/>
                <p:cNvGrpSpPr/>
                <p:nvPr/>
              </p:nvGrpSpPr>
              <p:grpSpPr>
                <a:xfrm>
                  <a:off x="-257170" y="793234"/>
                  <a:ext cx="9716743" cy="1322348"/>
                  <a:chOff x="725125" y="2905550"/>
                  <a:chExt cx="1814450" cy="289000"/>
                </a:xfrm>
              </p:grpSpPr>
              <p:sp>
                <p:nvSpPr>
                  <p:cNvPr id="4421" name="Google Shape;4421;p35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965" h="10407" extrusionOk="0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2" name="Google Shape;4422;p35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1" extrusionOk="0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3" name="Google Shape;4423;p35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1" extrusionOk="0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4" name="Google Shape;4424;p35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1" extrusionOk="0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5" name="Google Shape;4425;p35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1" extrusionOk="0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6" name="Google Shape;4426;p35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2" extrusionOk="0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7" name="Google Shape;4427;p35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8" name="Google Shape;4428;p35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9" name="Google Shape;4429;p35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7" extrusionOk="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0" name="Google Shape;4430;p35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1" name="Google Shape;4431;p35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2" extrusionOk="0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2" name="Google Shape;4432;p35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1" extrusionOk="0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3" name="Google Shape;4433;p35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" h="290" extrusionOk="0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4" name="Google Shape;4434;p35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5" name="Google Shape;4435;p35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70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6" name="Google Shape;4436;p35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7" name="Google Shape;4437;p35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8" name="Google Shape;4438;p35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1" extrusionOk="0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9" name="Google Shape;4439;p35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0" name="Google Shape;4440;p35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7" extrusionOk="0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1" name="Google Shape;4441;p35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2" name="Google Shape;4442;p35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" h="290" extrusionOk="0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3" name="Google Shape;4443;p35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4" name="Google Shape;4444;p35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" h="168" extrusionOk="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5" name="Google Shape;4445;p35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7" extrusionOk="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6" name="Google Shape;4446;p35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" h="289" extrusionOk="0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7" name="Google Shape;4447;p35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1" extrusionOk="0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8" name="Google Shape;4448;p35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" h="168" extrusionOk="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9" name="Google Shape;4449;p35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8" extrusionOk="0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0" name="Google Shape;4450;p35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09" extrusionOk="0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1" name="Google Shape;4451;p35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1" h="449" extrusionOk="0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2" name="Google Shape;4452;p35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2" extrusionOk="0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3" name="Google Shape;4453;p35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0" extrusionOk="0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4" name="Google Shape;4454;p35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89" extrusionOk="0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5" name="Google Shape;4455;p35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6" name="Google Shape;4456;p35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7" name="Google Shape;4457;p35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167" extrusionOk="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8" name="Google Shape;4458;p35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9" name="Google Shape;4459;p35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0" extrusionOk="0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0" name="Google Shape;4460;p35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0" extrusionOk="0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1" name="Google Shape;4461;p35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" h="292" extrusionOk="0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2" name="Google Shape;4462;p35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170" extrusionOk="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3" name="Google Shape;4463;p35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9" extrusionOk="0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4" name="Google Shape;4464;p35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9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5" name="Google Shape;4465;p35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3" extrusionOk="0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6" name="Google Shape;4466;p35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2" extrusionOk="0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7" name="Google Shape;4467;p35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" h="449" extrusionOk="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8" name="Google Shape;4468;p35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9" extrusionOk="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9" name="Google Shape;4469;p35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3" h="449" extrusionOk="0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0" name="Google Shape;4470;p35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2" extrusionOk="0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1" name="Google Shape;4471;p35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0" extrusionOk="0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2" name="Google Shape;4472;p35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0" extrusionOk="0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3" name="Google Shape;4473;p35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4" name="Google Shape;4474;p35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9" extrusionOk="0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5" name="Google Shape;4475;p35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6" name="Google Shape;4476;p35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4" h="812" extrusionOk="0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7" name="Google Shape;4477;p35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1" extrusionOk="0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8" name="Google Shape;4478;p35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2" extrusionOk="0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9" name="Google Shape;4479;p35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1" extrusionOk="0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0" name="Google Shape;4480;p35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1" name="Google Shape;4481;p35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" h="448" extrusionOk="0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2" name="Google Shape;4482;p35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0" extrusionOk="0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3" name="Google Shape;4483;p35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2" extrusionOk="0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4" name="Google Shape;4484;p35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1" extrusionOk="0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5" name="Google Shape;4485;p35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6" name="Google Shape;4486;p35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170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7" name="Google Shape;4487;p35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8" h="290" extrusionOk="0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8" name="Google Shape;4488;p35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9" name="Google Shape;4489;p35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0" name="Google Shape;4490;p35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1" extrusionOk="0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1" name="Google Shape;4491;p35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2" name="Google Shape;4492;p35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3" name="Google Shape;4493;p35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" h="167" extrusionOk="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4" name="Google Shape;4494;p35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5" name="Google Shape;4495;p35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4" h="812" extrusionOk="0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6" name="Google Shape;4496;p35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1" h="448" extrusionOk="0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7" name="Google Shape;4497;p35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0" extrusionOk="0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8" name="Google Shape;4498;p35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1" extrusionOk="0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9" name="Google Shape;4499;p35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1" extrusionOk="0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0" name="Google Shape;4500;p35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1" name="Google Shape;4501;p35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7" extrusionOk="0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2" name="Google Shape;4502;p35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3" name="Google Shape;4503;p35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4" name="Google Shape;4504;p35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1" extrusionOk="0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5" name="Google Shape;4505;p35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1" extrusionOk="0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6" name="Google Shape;4506;p35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0" extrusionOk="0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7" name="Google Shape;4507;p35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8" name="Google Shape;4508;p35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7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9" name="Google Shape;4509;p35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9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0" name="Google Shape;4510;p35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4" h="811" extrusionOk="0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1" name="Google Shape;4511;p35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4" h="811" extrusionOk="0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2" name="Google Shape;4512;p35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" h="812" extrusionOk="0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3" name="Google Shape;4513;p35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" h="812" extrusionOk="0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4" name="Google Shape;4514;p35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8" h="446" extrusionOk="0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5" name="Google Shape;4515;p35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8" h="445" extrusionOk="0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6" name="Google Shape;4516;p35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" h="292" extrusionOk="0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7" name="Google Shape;4517;p35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" h="291" extrusionOk="0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8" name="Google Shape;4518;p35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9" name="Google Shape;4519;p35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168" extrusionOk="0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0" name="Google Shape;4520;p35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1" name="Google Shape;4521;p35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522" name="Google Shape;4522;p35"/>
                <p:cNvGrpSpPr/>
                <p:nvPr/>
              </p:nvGrpSpPr>
              <p:grpSpPr>
                <a:xfrm>
                  <a:off x="-224434" y="-101929"/>
                  <a:ext cx="9670637" cy="1757270"/>
                  <a:chOff x="649975" y="1060750"/>
                  <a:chExt cx="1468831" cy="266900"/>
                </a:xfrm>
              </p:grpSpPr>
              <p:sp>
                <p:nvSpPr>
                  <p:cNvPr id="4523" name="Google Shape;4523;p35"/>
                  <p:cNvSpPr/>
                  <p:nvPr/>
                </p:nvSpPr>
                <p:spPr>
                  <a:xfrm>
                    <a:off x="1940781" y="1108103"/>
                    <a:ext cx="101650" cy="10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6" h="4298" extrusionOk="0">
                        <a:moveTo>
                          <a:pt x="2141" y="1"/>
                        </a:moveTo>
                        <a:cubicBezTo>
                          <a:pt x="898" y="1"/>
                          <a:pt x="0" y="2076"/>
                          <a:pt x="195" y="3078"/>
                        </a:cubicBezTo>
                        <a:cubicBezTo>
                          <a:pt x="352" y="3888"/>
                          <a:pt x="1045" y="4297"/>
                          <a:pt x="1831" y="4297"/>
                        </a:cubicBezTo>
                        <a:cubicBezTo>
                          <a:pt x="2031" y="4297"/>
                          <a:pt x="2237" y="4271"/>
                          <a:pt x="2442" y="4217"/>
                        </a:cubicBezTo>
                        <a:cubicBezTo>
                          <a:pt x="3602" y="3915"/>
                          <a:pt x="4066" y="2773"/>
                          <a:pt x="3839" y="1734"/>
                        </a:cubicBezTo>
                        <a:cubicBezTo>
                          <a:pt x="3725" y="1204"/>
                          <a:pt x="3438" y="672"/>
                          <a:pt x="2989" y="324"/>
                        </a:cubicBezTo>
                        <a:cubicBezTo>
                          <a:pt x="2695" y="98"/>
                          <a:pt x="2410" y="1"/>
                          <a:pt x="214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4" name="Google Shape;4524;p35"/>
                  <p:cNvSpPr/>
                  <p:nvPr/>
                </p:nvSpPr>
                <p:spPr>
                  <a:xfrm>
                    <a:off x="2049606" y="1146328"/>
                    <a:ext cx="69200" cy="44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68" h="1793" extrusionOk="0">
                        <a:moveTo>
                          <a:pt x="965" y="0"/>
                        </a:moveTo>
                        <a:cubicBezTo>
                          <a:pt x="431" y="0"/>
                          <a:pt x="1" y="222"/>
                          <a:pt x="116" y="747"/>
                        </a:cubicBezTo>
                        <a:cubicBezTo>
                          <a:pt x="222" y="1236"/>
                          <a:pt x="807" y="1599"/>
                          <a:pt x="1271" y="1738"/>
                        </a:cubicBezTo>
                        <a:cubicBezTo>
                          <a:pt x="1389" y="1773"/>
                          <a:pt x="1520" y="1792"/>
                          <a:pt x="1653" y="1792"/>
                        </a:cubicBezTo>
                        <a:cubicBezTo>
                          <a:pt x="2073" y="1792"/>
                          <a:pt x="2509" y="1606"/>
                          <a:pt x="2605" y="1191"/>
                        </a:cubicBezTo>
                        <a:cubicBezTo>
                          <a:pt x="2767" y="482"/>
                          <a:pt x="1753" y="0"/>
                          <a:pt x="96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5" name="Google Shape;4525;p35"/>
                  <p:cNvSpPr/>
                  <p:nvPr/>
                </p:nvSpPr>
                <p:spPr>
                  <a:xfrm>
                    <a:off x="1681020" y="1169910"/>
                    <a:ext cx="98675" cy="99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47" h="3978" extrusionOk="0">
                        <a:moveTo>
                          <a:pt x="2353" y="0"/>
                        </a:moveTo>
                        <a:cubicBezTo>
                          <a:pt x="1606" y="0"/>
                          <a:pt x="850" y="621"/>
                          <a:pt x="555" y="1213"/>
                        </a:cubicBezTo>
                        <a:cubicBezTo>
                          <a:pt x="0" y="2328"/>
                          <a:pt x="944" y="3019"/>
                          <a:pt x="1882" y="3616"/>
                        </a:cubicBezTo>
                        <a:cubicBezTo>
                          <a:pt x="2219" y="3831"/>
                          <a:pt x="2599" y="3978"/>
                          <a:pt x="2930" y="3978"/>
                        </a:cubicBezTo>
                        <a:cubicBezTo>
                          <a:pt x="3308" y="3978"/>
                          <a:pt x="3623" y="3787"/>
                          <a:pt x="3740" y="3289"/>
                        </a:cubicBezTo>
                        <a:cubicBezTo>
                          <a:pt x="3937" y="2459"/>
                          <a:pt x="3947" y="870"/>
                          <a:pt x="3102" y="248"/>
                        </a:cubicBezTo>
                        <a:cubicBezTo>
                          <a:pt x="2866" y="74"/>
                          <a:pt x="2610" y="0"/>
                          <a:pt x="235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6" name="Google Shape;4526;p35"/>
                  <p:cNvSpPr/>
                  <p:nvPr/>
                </p:nvSpPr>
                <p:spPr>
                  <a:xfrm>
                    <a:off x="1791666" y="1117580"/>
                    <a:ext cx="84575" cy="8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83" h="3540" extrusionOk="0">
                        <a:moveTo>
                          <a:pt x="1534" y="1"/>
                        </a:moveTo>
                        <a:cubicBezTo>
                          <a:pt x="1350" y="1"/>
                          <a:pt x="1165" y="34"/>
                          <a:pt x="984" y="107"/>
                        </a:cubicBezTo>
                        <a:cubicBezTo>
                          <a:pt x="132" y="450"/>
                          <a:pt x="1" y="1912"/>
                          <a:pt x="399" y="2591"/>
                        </a:cubicBezTo>
                        <a:cubicBezTo>
                          <a:pt x="696" y="3097"/>
                          <a:pt x="1244" y="3539"/>
                          <a:pt x="1862" y="3539"/>
                        </a:cubicBezTo>
                        <a:cubicBezTo>
                          <a:pt x="2010" y="3539"/>
                          <a:pt x="2162" y="3514"/>
                          <a:pt x="2316" y="3458"/>
                        </a:cubicBezTo>
                        <a:cubicBezTo>
                          <a:pt x="3103" y="3171"/>
                          <a:pt x="3382" y="2238"/>
                          <a:pt x="3312" y="1516"/>
                        </a:cubicBezTo>
                        <a:cubicBezTo>
                          <a:pt x="3233" y="736"/>
                          <a:pt x="2400" y="1"/>
                          <a:pt x="15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7" name="Google Shape;4527;p35"/>
                  <p:cNvSpPr/>
                  <p:nvPr/>
                </p:nvSpPr>
                <p:spPr>
                  <a:xfrm>
                    <a:off x="1337775" y="1298925"/>
                    <a:ext cx="30725" cy="28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9" h="1149" extrusionOk="0">
                        <a:moveTo>
                          <a:pt x="679" y="0"/>
                        </a:moveTo>
                        <a:cubicBezTo>
                          <a:pt x="232" y="0"/>
                          <a:pt x="0" y="1024"/>
                          <a:pt x="595" y="1142"/>
                        </a:cubicBezTo>
                        <a:cubicBezTo>
                          <a:pt x="620" y="1147"/>
                          <a:pt x="644" y="1149"/>
                          <a:pt x="667" y="1149"/>
                        </a:cubicBezTo>
                        <a:cubicBezTo>
                          <a:pt x="1088" y="1149"/>
                          <a:pt x="1228" y="382"/>
                          <a:pt x="963" y="133"/>
                        </a:cubicBezTo>
                        <a:cubicBezTo>
                          <a:pt x="863" y="40"/>
                          <a:pt x="767" y="0"/>
                          <a:pt x="67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8" name="Google Shape;4528;p35"/>
                  <p:cNvSpPr/>
                  <p:nvPr/>
                </p:nvSpPr>
                <p:spPr>
                  <a:xfrm>
                    <a:off x="1247375" y="1191925"/>
                    <a:ext cx="54975" cy="30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9" h="1230" extrusionOk="0">
                        <a:moveTo>
                          <a:pt x="823" y="1"/>
                        </a:moveTo>
                        <a:cubicBezTo>
                          <a:pt x="1" y="1"/>
                          <a:pt x="271" y="1230"/>
                          <a:pt x="1109" y="1230"/>
                        </a:cubicBezTo>
                        <a:cubicBezTo>
                          <a:pt x="1150" y="1230"/>
                          <a:pt x="1192" y="1227"/>
                          <a:pt x="1235" y="1221"/>
                        </a:cubicBezTo>
                        <a:cubicBezTo>
                          <a:pt x="2198" y="1090"/>
                          <a:pt x="1528" y="43"/>
                          <a:pt x="880" y="3"/>
                        </a:cubicBezTo>
                        <a:cubicBezTo>
                          <a:pt x="860" y="2"/>
                          <a:pt x="841" y="1"/>
                          <a:pt x="82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9" name="Google Shape;4529;p35"/>
                  <p:cNvSpPr/>
                  <p:nvPr/>
                </p:nvSpPr>
                <p:spPr>
                  <a:xfrm>
                    <a:off x="1172625" y="1265075"/>
                    <a:ext cx="71725" cy="57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9" h="2305" extrusionOk="0">
                        <a:moveTo>
                          <a:pt x="1491" y="0"/>
                        </a:moveTo>
                        <a:cubicBezTo>
                          <a:pt x="1071" y="0"/>
                          <a:pt x="659" y="159"/>
                          <a:pt x="438" y="506"/>
                        </a:cubicBezTo>
                        <a:cubicBezTo>
                          <a:pt x="1" y="1195"/>
                          <a:pt x="792" y="2305"/>
                          <a:pt x="1615" y="2305"/>
                        </a:cubicBezTo>
                        <a:cubicBezTo>
                          <a:pt x="1665" y="2305"/>
                          <a:pt x="1716" y="2300"/>
                          <a:pt x="1767" y="2292"/>
                        </a:cubicBezTo>
                        <a:cubicBezTo>
                          <a:pt x="2405" y="2178"/>
                          <a:pt x="2869" y="1621"/>
                          <a:pt x="2838" y="1011"/>
                        </a:cubicBezTo>
                        <a:cubicBezTo>
                          <a:pt x="2806" y="375"/>
                          <a:pt x="2138" y="0"/>
                          <a:pt x="1491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0" name="Google Shape;4530;p35"/>
                  <p:cNvSpPr/>
                  <p:nvPr/>
                </p:nvSpPr>
                <p:spPr>
                  <a:xfrm>
                    <a:off x="1263800" y="1239775"/>
                    <a:ext cx="68450" cy="55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8" h="2216" extrusionOk="0">
                        <a:moveTo>
                          <a:pt x="1139" y="1"/>
                        </a:moveTo>
                        <a:cubicBezTo>
                          <a:pt x="519" y="1"/>
                          <a:pt x="1" y="469"/>
                          <a:pt x="296" y="1304"/>
                        </a:cubicBezTo>
                        <a:cubicBezTo>
                          <a:pt x="482" y="1828"/>
                          <a:pt x="1004" y="2136"/>
                          <a:pt x="1579" y="2204"/>
                        </a:cubicBezTo>
                        <a:cubicBezTo>
                          <a:pt x="1643" y="2212"/>
                          <a:pt x="1703" y="2215"/>
                          <a:pt x="1760" y="2215"/>
                        </a:cubicBezTo>
                        <a:cubicBezTo>
                          <a:pt x="2738" y="2215"/>
                          <a:pt x="2712" y="1151"/>
                          <a:pt x="2205" y="525"/>
                        </a:cubicBezTo>
                        <a:cubicBezTo>
                          <a:pt x="1915" y="168"/>
                          <a:pt x="1509" y="1"/>
                          <a:pt x="1139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1" name="Google Shape;4531;p35"/>
                  <p:cNvSpPr/>
                  <p:nvPr/>
                </p:nvSpPr>
                <p:spPr>
                  <a:xfrm>
                    <a:off x="848017" y="1087877"/>
                    <a:ext cx="144775" cy="166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1" h="6672" extrusionOk="0">
                        <a:moveTo>
                          <a:pt x="3104" y="1"/>
                        </a:moveTo>
                        <a:cubicBezTo>
                          <a:pt x="2424" y="1"/>
                          <a:pt x="1729" y="184"/>
                          <a:pt x="1218" y="469"/>
                        </a:cubicBezTo>
                        <a:cubicBezTo>
                          <a:pt x="621" y="804"/>
                          <a:pt x="326" y="1361"/>
                          <a:pt x="238" y="1992"/>
                        </a:cubicBezTo>
                        <a:cubicBezTo>
                          <a:pt x="0" y="3628"/>
                          <a:pt x="1082" y="5903"/>
                          <a:pt x="2762" y="6569"/>
                        </a:cubicBezTo>
                        <a:cubicBezTo>
                          <a:pt x="2941" y="6639"/>
                          <a:pt x="3120" y="6671"/>
                          <a:pt x="3296" y="6671"/>
                        </a:cubicBezTo>
                        <a:cubicBezTo>
                          <a:pt x="4319" y="6671"/>
                          <a:pt x="5243" y="5589"/>
                          <a:pt x="5477" y="4705"/>
                        </a:cubicBezTo>
                        <a:cubicBezTo>
                          <a:pt x="5772" y="3591"/>
                          <a:pt x="5790" y="2047"/>
                          <a:pt x="5193" y="1011"/>
                        </a:cubicBezTo>
                        <a:cubicBezTo>
                          <a:pt x="4773" y="284"/>
                          <a:pt x="3950" y="1"/>
                          <a:pt x="310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2" name="Google Shape;4532;p35"/>
                  <p:cNvSpPr/>
                  <p:nvPr/>
                </p:nvSpPr>
                <p:spPr>
                  <a:xfrm>
                    <a:off x="739575" y="1082125"/>
                    <a:ext cx="89850" cy="102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94" h="4094" extrusionOk="0">
                        <a:moveTo>
                          <a:pt x="2142" y="0"/>
                        </a:moveTo>
                        <a:cubicBezTo>
                          <a:pt x="1168" y="0"/>
                          <a:pt x="68" y="1107"/>
                          <a:pt x="38" y="1951"/>
                        </a:cubicBezTo>
                        <a:cubicBezTo>
                          <a:pt x="0" y="3047"/>
                          <a:pt x="857" y="4094"/>
                          <a:pt x="1997" y="4094"/>
                        </a:cubicBezTo>
                        <a:cubicBezTo>
                          <a:pt x="2169" y="4094"/>
                          <a:pt x="2347" y="4070"/>
                          <a:pt x="2529" y="4019"/>
                        </a:cubicBezTo>
                        <a:cubicBezTo>
                          <a:pt x="3485" y="3749"/>
                          <a:pt x="3593" y="2461"/>
                          <a:pt x="3497" y="1694"/>
                        </a:cubicBezTo>
                        <a:cubicBezTo>
                          <a:pt x="3442" y="1265"/>
                          <a:pt x="3323" y="774"/>
                          <a:pt x="3033" y="426"/>
                        </a:cubicBezTo>
                        <a:cubicBezTo>
                          <a:pt x="2781" y="125"/>
                          <a:pt x="2468" y="0"/>
                          <a:pt x="2142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3" name="Google Shape;4533;p35"/>
                  <p:cNvSpPr/>
                  <p:nvPr/>
                </p:nvSpPr>
                <p:spPr>
                  <a:xfrm>
                    <a:off x="661275" y="1073300"/>
                    <a:ext cx="72325" cy="67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93" h="2694" extrusionOk="0">
                        <a:moveTo>
                          <a:pt x="1616" y="1"/>
                        </a:moveTo>
                        <a:cubicBezTo>
                          <a:pt x="586" y="1"/>
                          <a:pt x="1" y="2502"/>
                          <a:pt x="1561" y="2685"/>
                        </a:cubicBezTo>
                        <a:cubicBezTo>
                          <a:pt x="1611" y="2691"/>
                          <a:pt x="1658" y="2694"/>
                          <a:pt x="1704" y="2694"/>
                        </a:cubicBezTo>
                        <a:cubicBezTo>
                          <a:pt x="2837" y="2694"/>
                          <a:pt x="2893" y="992"/>
                          <a:pt x="2277" y="343"/>
                        </a:cubicBezTo>
                        <a:cubicBezTo>
                          <a:pt x="2048" y="102"/>
                          <a:pt x="1823" y="1"/>
                          <a:pt x="161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4" name="Google Shape;4534;p35"/>
                  <p:cNvSpPr/>
                  <p:nvPr/>
                </p:nvSpPr>
                <p:spPr>
                  <a:xfrm>
                    <a:off x="649975" y="1150425"/>
                    <a:ext cx="42725" cy="22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9" h="912" extrusionOk="0">
                        <a:moveTo>
                          <a:pt x="855" y="0"/>
                        </a:moveTo>
                        <a:cubicBezTo>
                          <a:pt x="807" y="0"/>
                          <a:pt x="757" y="6"/>
                          <a:pt x="707" y="19"/>
                        </a:cubicBezTo>
                        <a:cubicBezTo>
                          <a:pt x="1" y="190"/>
                          <a:pt x="154" y="911"/>
                          <a:pt x="822" y="911"/>
                        </a:cubicBezTo>
                        <a:cubicBezTo>
                          <a:pt x="853" y="911"/>
                          <a:pt x="885" y="910"/>
                          <a:pt x="919" y="906"/>
                        </a:cubicBezTo>
                        <a:cubicBezTo>
                          <a:pt x="992" y="899"/>
                          <a:pt x="1065" y="884"/>
                          <a:pt x="1133" y="858"/>
                        </a:cubicBezTo>
                        <a:cubicBezTo>
                          <a:pt x="1708" y="637"/>
                          <a:pt x="1361" y="0"/>
                          <a:pt x="85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5" name="Google Shape;4535;p35"/>
                  <p:cNvSpPr/>
                  <p:nvPr/>
                </p:nvSpPr>
                <p:spPr>
                  <a:xfrm>
                    <a:off x="681150" y="1170450"/>
                    <a:ext cx="74325" cy="62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3" h="2510" extrusionOk="0">
                        <a:moveTo>
                          <a:pt x="1589" y="0"/>
                        </a:moveTo>
                        <a:cubicBezTo>
                          <a:pt x="467" y="0"/>
                          <a:pt x="0" y="2509"/>
                          <a:pt x="1405" y="2509"/>
                        </a:cubicBezTo>
                        <a:cubicBezTo>
                          <a:pt x="1464" y="2509"/>
                          <a:pt x="1525" y="2505"/>
                          <a:pt x="1590" y="2496"/>
                        </a:cubicBezTo>
                        <a:cubicBezTo>
                          <a:pt x="2730" y="2337"/>
                          <a:pt x="2972" y="461"/>
                          <a:pt x="1880" y="55"/>
                        </a:cubicBezTo>
                        <a:cubicBezTo>
                          <a:pt x="1779" y="17"/>
                          <a:pt x="1682" y="0"/>
                          <a:pt x="158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6" name="Google Shape;4536;p35"/>
                  <p:cNvSpPr/>
                  <p:nvPr/>
                </p:nvSpPr>
                <p:spPr>
                  <a:xfrm>
                    <a:off x="754075" y="1202450"/>
                    <a:ext cx="101700" cy="85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8" h="3421" extrusionOk="0">
                        <a:moveTo>
                          <a:pt x="1583" y="1"/>
                        </a:moveTo>
                        <a:cubicBezTo>
                          <a:pt x="765" y="1"/>
                          <a:pt x="33" y="369"/>
                          <a:pt x="20" y="1239"/>
                        </a:cubicBezTo>
                        <a:cubicBezTo>
                          <a:pt x="1" y="2357"/>
                          <a:pt x="926" y="3420"/>
                          <a:pt x="2014" y="3420"/>
                        </a:cubicBezTo>
                        <a:cubicBezTo>
                          <a:pt x="2332" y="3420"/>
                          <a:pt x="2663" y="3330"/>
                          <a:pt x="2988" y="3125"/>
                        </a:cubicBezTo>
                        <a:cubicBezTo>
                          <a:pt x="3750" y="2643"/>
                          <a:pt x="4067" y="1957"/>
                          <a:pt x="3750" y="1145"/>
                        </a:cubicBezTo>
                        <a:cubicBezTo>
                          <a:pt x="3474" y="441"/>
                          <a:pt x="2477" y="1"/>
                          <a:pt x="15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7" name="Google Shape;4537;p35"/>
                  <p:cNvSpPr/>
                  <p:nvPr/>
                </p:nvSpPr>
                <p:spPr>
                  <a:xfrm>
                    <a:off x="1036549" y="1274750"/>
                    <a:ext cx="46475" cy="3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59" h="1531" extrusionOk="0">
                        <a:moveTo>
                          <a:pt x="1039" y="0"/>
                        </a:moveTo>
                        <a:cubicBezTo>
                          <a:pt x="664" y="0"/>
                          <a:pt x="265" y="207"/>
                          <a:pt x="161" y="548"/>
                        </a:cubicBezTo>
                        <a:cubicBezTo>
                          <a:pt x="1" y="1078"/>
                          <a:pt x="502" y="1530"/>
                          <a:pt x="1019" y="1530"/>
                        </a:cubicBezTo>
                        <a:cubicBezTo>
                          <a:pt x="1120" y="1530"/>
                          <a:pt x="1222" y="1513"/>
                          <a:pt x="1319" y="1476"/>
                        </a:cubicBezTo>
                        <a:cubicBezTo>
                          <a:pt x="1722" y="1323"/>
                          <a:pt x="1858" y="745"/>
                          <a:pt x="1710" y="392"/>
                        </a:cubicBezTo>
                        <a:cubicBezTo>
                          <a:pt x="1594" y="120"/>
                          <a:pt x="1324" y="0"/>
                          <a:pt x="103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8" name="Google Shape;4538;p35"/>
                  <p:cNvSpPr/>
                  <p:nvPr/>
                </p:nvSpPr>
                <p:spPr>
                  <a:xfrm>
                    <a:off x="1011386" y="1087877"/>
                    <a:ext cx="128175" cy="147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7" h="5916" extrusionOk="0">
                        <a:moveTo>
                          <a:pt x="2761" y="1"/>
                        </a:moveTo>
                        <a:cubicBezTo>
                          <a:pt x="762" y="1"/>
                          <a:pt x="0" y="2433"/>
                          <a:pt x="809" y="4323"/>
                        </a:cubicBezTo>
                        <a:cubicBezTo>
                          <a:pt x="1111" y="5027"/>
                          <a:pt x="1531" y="5916"/>
                          <a:pt x="2422" y="5916"/>
                        </a:cubicBezTo>
                        <a:cubicBezTo>
                          <a:pt x="2514" y="5916"/>
                          <a:pt x="2611" y="5907"/>
                          <a:pt x="2713" y="5887"/>
                        </a:cubicBezTo>
                        <a:cubicBezTo>
                          <a:pt x="4289" y="5574"/>
                          <a:pt x="5126" y="3456"/>
                          <a:pt x="5114" y="2122"/>
                        </a:cubicBezTo>
                        <a:cubicBezTo>
                          <a:pt x="5109" y="1451"/>
                          <a:pt x="4894" y="682"/>
                          <a:pt x="4201" y="359"/>
                        </a:cubicBezTo>
                        <a:cubicBezTo>
                          <a:pt x="3667" y="111"/>
                          <a:pt x="3186" y="1"/>
                          <a:pt x="276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9" name="Google Shape;4539;p35"/>
                  <p:cNvSpPr/>
                  <p:nvPr/>
                </p:nvSpPr>
                <p:spPr>
                  <a:xfrm>
                    <a:off x="1121400" y="1145475"/>
                    <a:ext cx="118675" cy="104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7" h="4171" extrusionOk="0">
                        <a:moveTo>
                          <a:pt x="2408" y="1"/>
                        </a:moveTo>
                        <a:cubicBezTo>
                          <a:pt x="1874" y="1"/>
                          <a:pt x="1361" y="228"/>
                          <a:pt x="1009" y="776"/>
                        </a:cubicBezTo>
                        <a:cubicBezTo>
                          <a:pt x="0" y="2349"/>
                          <a:pt x="1298" y="4170"/>
                          <a:pt x="3099" y="4170"/>
                        </a:cubicBezTo>
                        <a:cubicBezTo>
                          <a:pt x="3225" y="4170"/>
                          <a:pt x="3353" y="4161"/>
                          <a:pt x="3483" y="4143"/>
                        </a:cubicBezTo>
                        <a:cubicBezTo>
                          <a:pt x="4565" y="3989"/>
                          <a:pt x="4746" y="3038"/>
                          <a:pt x="4739" y="2133"/>
                        </a:cubicBezTo>
                        <a:cubicBezTo>
                          <a:pt x="4725" y="993"/>
                          <a:pt x="3522" y="1"/>
                          <a:pt x="240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0" name="Google Shape;4540;p35"/>
                  <p:cNvSpPr/>
                  <p:nvPr/>
                </p:nvSpPr>
                <p:spPr>
                  <a:xfrm>
                    <a:off x="1187025" y="1079925"/>
                    <a:ext cx="121950" cy="8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78" h="3500" extrusionOk="0">
                        <a:moveTo>
                          <a:pt x="1290" y="1"/>
                        </a:moveTo>
                        <a:cubicBezTo>
                          <a:pt x="1183" y="1"/>
                          <a:pt x="1076" y="9"/>
                          <a:pt x="969" y="27"/>
                        </a:cubicBezTo>
                        <a:cubicBezTo>
                          <a:pt x="157" y="166"/>
                          <a:pt x="0" y="801"/>
                          <a:pt x="290" y="1462"/>
                        </a:cubicBezTo>
                        <a:cubicBezTo>
                          <a:pt x="687" y="2358"/>
                          <a:pt x="2061" y="3500"/>
                          <a:pt x="3248" y="3500"/>
                        </a:cubicBezTo>
                        <a:cubicBezTo>
                          <a:pt x="3433" y="3500"/>
                          <a:pt x="3614" y="3472"/>
                          <a:pt x="3785" y="3411"/>
                        </a:cubicBezTo>
                        <a:cubicBezTo>
                          <a:pt x="4877" y="3023"/>
                          <a:pt x="4322" y="1959"/>
                          <a:pt x="3780" y="1358"/>
                        </a:cubicBezTo>
                        <a:cubicBezTo>
                          <a:pt x="3194" y="704"/>
                          <a:pt x="2262" y="1"/>
                          <a:pt x="129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1" name="Google Shape;4541;p35"/>
                  <p:cNvSpPr/>
                  <p:nvPr/>
                </p:nvSpPr>
                <p:spPr>
                  <a:xfrm>
                    <a:off x="1295175" y="1175275"/>
                    <a:ext cx="93475" cy="6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39" h="2666" extrusionOk="0">
                        <a:moveTo>
                          <a:pt x="1571" y="1"/>
                        </a:moveTo>
                        <a:cubicBezTo>
                          <a:pt x="725" y="1"/>
                          <a:pt x="0" y="433"/>
                          <a:pt x="281" y="1375"/>
                        </a:cubicBezTo>
                        <a:cubicBezTo>
                          <a:pt x="468" y="2005"/>
                          <a:pt x="1126" y="2454"/>
                          <a:pt x="1782" y="2610"/>
                        </a:cubicBezTo>
                        <a:cubicBezTo>
                          <a:pt x="1939" y="2648"/>
                          <a:pt x="2099" y="2666"/>
                          <a:pt x="2255" y="2666"/>
                        </a:cubicBezTo>
                        <a:cubicBezTo>
                          <a:pt x="3036" y="2666"/>
                          <a:pt x="3739" y="2211"/>
                          <a:pt x="3615" y="1352"/>
                        </a:cubicBezTo>
                        <a:cubicBezTo>
                          <a:pt x="3489" y="481"/>
                          <a:pt x="2463" y="1"/>
                          <a:pt x="157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2" name="Google Shape;4542;p35"/>
                  <p:cNvSpPr/>
                  <p:nvPr/>
                </p:nvSpPr>
                <p:spPr>
                  <a:xfrm>
                    <a:off x="1323250" y="1060750"/>
                    <a:ext cx="152175" cy="104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87" h="4180" extrusionOk="0">
                        <a:moveTo>
                          <a:pt x="1613" y="0"/>
                        </a:moveTo>
                        <a:cubicBezTo>
                          <a:pt x="735" y="0"/>
                          <a:pt x="24" y="472"/>
                          <a:pt x="11" y="1720"/>
                        </a:cubicBezTo>
                        <a:cubicBezTo>
                          <a:pt x="1" y="2718"/>
                          <a:pt x="349" y="3669"/>
                          <a:pt x="1453" y="4060"/>
                        </a:cubicBezTo>
                        <a:cubicBezTo>
                          <a:pt x="1686" y="4142"/>
                          <a:pt x="1950" y="4179"/>
                          <a:pt x="2225" y="4179"/>
                        </a:cubicBezTo>
                        <a:cubicBezTo>
                          <a:pt x="3003" y="4179"/>
                          <a:pt x="3869" y="3883"/>
                          <a:pt x="4383" y="3475"/>
                        </a:cubicBezTo>
                        <a:cubicBezTo>
                          <a:pt x="6086" y="2121"/>
                          <a:pt x="3475" y="0"/>
                          <a:pt x="161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3" name="Google Shape;4543;p35"/>
                  <p:cNvSpPr/>
                  <p:nvPr/>
                </p:nvSpPr>
                <p:spPr>
                  <a:xfrm>
                    <a:off x="1449275" y="1077775"/>
                    <a:ext cx="118350" cy="95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34" h="3808" extrusionOk="0">
                        <a:moveTo>
                          <a:pt x="2810" y="1"/>
                        </a:moveTo>
                        <a:cubicBezTo>
                          <a:pt x="1969" y="1"/>
                          <a:pt x="1068" y="431"/>
                          <a:pt x="679" y="1044"/>
                        </a:cubicBezTo>
                        <a:cubicBezTo>
                          <a:pt x="111" y="1936"/>
                          <a:pt x="0" y="3474"/>
                          <a:pt x="1360" y="3747"/>
                        </a:cubicBezTo>
                        <a:cubicBezTo>
                          <a:pt x="1561" y="3787"/>
                          <a:pt x="1766" y="3807"/>
                          <a:pt x="1970" y="3807"/>
                        </a:cubicBezTo>
                        <a:cubicBezTo>
                          <a:pt x="2708" y="3807"/>
                          <a:pt x="3435" y="3545"/>
                          <a:pt x="3916" y="3036"/>
                        </a:cubicBezTo>
                        <a:cubicBezTo>
                          <a:pt x="4438" y="2483"/>
                          <a:pt x="4733" y="1386"/>
                          <a:pt x="4285" y="711"/>
                        </a:cubicBezTo>
                        <a:cubicBezTo>
                          <a:pt x="3951" y="210"/>
                          <a:pt x="3395" y="1"/>
                          <a:pt x="281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4" name="Google Shape;4544;p35"/>
                  <p:cNvSpPr/>
                  <p:nvPr/>
                </p:nvSpPr>
                <p:spPr>
                  <a:xfrm>
                    <a:off x="1575425" y="1104375"/>
                    <a:ext cx="110375" cy="105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15" h="4224" extrusionOk="0">
                        <a:moveTo>
                          <a:pt x="2032" y="1"/>
                        </a:moveTo>
                        <a:cubicBezTo>
                          <a:pt x="798" y="1"/>
                          <a:pt x="0" y="1186"/>
                          <a:pt x="40" y="2304"/>
                        </a:cubicBezTo>
                        <a:cubicBezTo>
                          <a:pt x="56" y="2761"/>
                          <a:pt x="209" y="3212"/>
                          <a:pt x="542" y="3550"/>
                        </a:cubicBezTo>
                        <a:cubicBezTo>
                          <a:pt x="1004" y="4020"/>
                          <a:pt x="1550" y="4224"/>
                          <a:pt x="2083" y="4224"/>
                        </a:cubicBezTo>
                        <a:cubicBezTo>
                          <a:pt x="3284" y="4224"/>
                          <a:pt x="4414" y="3186"/>
                          <a:pt x="4332" y="1828"/>
                        </a:cubicBezTo>
                        <a:cubicBezTo>
                          <a:pt x="4269" y="789"/>
                          <a:pt x="3309" y="138"/>
                          <a:pt x="2267" y="15"/>
                        </a:cubicBezTo>
                        <a:cubicBezTo>
                          <a:pt x="2187" y="5"/>
                          <a:pt x="2109" y="1"/>
                          <a:pt x="2032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5" name="Google Shape;4545;p35"/>
                  <p:cNvSpPr/>
                  <p:nvPr/>
                </p:nvSpPr>
                <p:spPr>
                  <a:xfrm>
                    <a:off x="1470225" y="1195950"/>
                    <a:ext cx="120600" cy="89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4" h="3583" extrusionOk="0">
                        <a:moveTo>
                          <a:pt x="1926" y="1"/>
                        </a:moveTo>
                        <a:cubicBezTo>
                          <a:pt x="0" y="1"/>
                          <a:pt x="378" y="3583"/>
                          <a:pt x="2485" y="3583"/>
                        </a:cubicBezTo>
                        <a:cubicBezTo>
                          <a:pt x="2670" y="3583"/>
                          <a:pt x="2868" y="3555"/>
                          <a:pt x="3078" y="3496"/>
                        </a:cubicBezTo>
                        <a:cubicBezTo>
                          <a:pt x="4823" y="2999"/>
                          <a:pt x="3595" y="263"/>
                          <a:pt x="2231" y="28"/>
                        </a:cubicBezTo>
                        <a:cubicBezTo>
                          <a:pt x="2124" y="10"/>
                          <a:pt x="2022" y="1"/>
                          <a:pt x="192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6" name="Google Shape;4546;p35"/>
                  <p:cNvSpPr/>
                  <p:nvPr/>
                </p:nvSpPr>
                <p:spPr>
                  <a:xfrm>
                    <a:off x="1394525" y="1184675"/>
                    <a:ext cx="89550" cy="73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2" h="2957" extrusionOk="0">
                        <a:moveTo>
                          <a:pt x="1726" y="0"/>
                        </a:moveTo>
                        <a:cubicBezTo>
                          <a:pt x="282" y="0"/>
                          <a:pt x="1" y="2892"/>
                          <a:pt x="1532" y="2956"/>
                        </a:cubicBezTo>
                        <a:cubicBezTo>
                          <a:pt x="1551" y="2956"/>
                          <a:pt x="1571" y="2957"/>
                          <a:pt x="1589" y="2957"/>
                        </a:cubicBezTo>
                        <a:cubicBezTo>
                          <a:pt x="3171" y="2957"/>
                          <a:pt x="3582" y="172"/>
                          <a:pt x="1832" y="5"/>
                        </a:cubicBezTo>
                        <a:cubicBezTo>
                          <a:pt x="1796" y="2"/>
                          <a:pt x="1761" y="0"/>
                          <a:pt x="1726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7" name="Google Shape;4547;p35"/>
                  <p:cNvSpPr/>
                  <p:nvPr/>
                </p:nvSpPr>
                <p:spPr>
                  <a:xfrm>
                    <a:off x="1578900" y="1228225"/>
                    <a:ext cx="90150" cy="70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6" h="2839" extrusionOk="0">
                        <a:moveTo>
                          <a:pt x="1383" y="1"/>
                        </a:moveTo>
                        <a:cubicBezTo>
                          <a:pt x="628" y="1"/>
                          <a:pt x="1" y="615"/>
                          <a:pt x="171" y="1536"/>
                        </a:cubicBezTo>
                        <a:cubicBezTo>
                          <a:pt x="320" y="2339"/>
                          <a:pt x="918" y="2839"/>
                          <a:pt x="1642" y="2839"/>
                        </a:cubicBezTo>
                        <a:cubicBezTo>
                          <a:pt x="1910" y="2839"/>
                          <a:pt x="2195" y="2770"/>
                          <a:pt x="2481" y="2623"/>
                        </a:cubicBezTo>
                        <a:cubicBezTo>
                          <a:pt x="3606" y="2048"/>
                          <a:pt x="3071" y="823"/>
                          <a:pt x="2254" y="278"/>
                        </a:cubicBezTo>
                        <a:cubicBezTo>
                          <a:pt x="1969" y="88"/>
                          <a:pt x="1667" y="1"/>
                          <a:pt x="13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8" name="Google Shape;4548;p35"/>
                  <p:cNvSpPr/>
                  <p:nvPr/>
                </p:nvSpPr>
                <p:spPr>
                  <a:xfrm>
                    <a:off x="1849308" y="1086655"/>
                    <a:ext cx="78800" cy="4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52" h="1965" extrusionOk="0">
                        <a:moveTo>
                          <a:pt x="1234" y="1"/>
                        </a:moveTo>
                        <a:cubicBezTo>
                          <a:pt x="834" y="1"/>
                          <a:pt x="485" y="139"/>
                          <a:pt x="345" y="487"/>
                        </a:cubicBezTo>
                        <a:cubicBezTo>
                          <a:pt x="0" y="1342"/>
                          <a:pt x="1220" y="1965"/>
                          <a:pt x="2102" y="1965"/>
                        </a:cubicBezTo>
                        <a:cubicBezTo>
                          <a:pt x="2284" y="1965"/>
                          <a:pt x="2452" y="1938"/>
                          <a:pt x="2589" y="1882"/>
                        </a:cubicBezTo>
                        <a:cubicBezTo>
                          <a:pt x="3096" y="1675"/>
                          <a:pt x="3151" y="1224"/>
                          <a:pt x="2925" y="802"/>
                        </a:cubicBezTo>
                        <a:cubicBezTo>
                          <a:pt x="2695" y="378"/>
                          <a:pt x="1894" y="1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549" name="Google Shape;4549;p35"/>
            <p:cNvGrpSpPr/>
            <p:nvPr/>
          </p:nvGrpSpPr>
          <p:grpSpPr>
            <a:xfrm>
              <a:off x="4353061" y="-1083766"/>
              <a:ext cx="714651" cy="905420"/>
              <a:chOff x="1120111" y="1511859"/>
              <a:chExt cx="714651" cy="905420"/>
            </a:xfrm>
          </p:grpSpPr>
          <p:sp>
            <p:nvSpPr>
              <p:cNvPr id="4550" name="Google Shape;4550;p35"/>
              <p:cNvSpPr/>
              <p:nvPr/>
            </p:nvSpPr>
            <p:spPr>
              <a:xfrm>
                <a:off x="1476194" y="1517506"/>
                <a:ext cx="358569" cy="899773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7967" extrusionOk="0">
                    <a:moveTo>
                      <a:pt x="978" y="0"/>
                    </a:moveTo>
                    <a:cubicBezTo>
                      <a:pt x="968" y="7"/>
                      <a:pt x="961" y="14"/>
                      <a:pt x="951" y="20"/>
                    </a:cubicBezTo>
                    <a:cubicBezTo>
                      <a:pt x="928" y="40"/>
                      <a:pt x="898" y="53"/>
                      <a:pt x="871" y="67"/>
                    </a:cubicBezTo>
                    <a:lnTo>
                      <a:pt x="921" y="113"/>
                    </a:lnTo>
                    <a:cubicBezTo>
                      <a:pt x="1111" y="293"/>
                      <a:pt x="1287" y="479"/>
                      <a:pt x="1480" y="645"/>
                    </a:cubicBezTo>
                    <a:cubicBezTo>
                      <a:pt x="1603" y="751"/>
                      <a:pt x="1729" y="868"/>
                      <a:pt x="1852" y="984"/>
                    </a:cubicBezTo>
                    <a:cubicBezTo>
                      <a:pt x="2041" y="1163"/>
                      <a:pt x="2224" y="1353"/>
                      <a:pt x="2403" y="1536"/>
                    </a:cubicBezTo>
                    <a:cubicBezTo>
                      <a:pt x="2463" y="1595"/>
                      <a:pt x="2530" y="1669"/>
                      <a:pt x="2596" y="1752"/>
                    </a:cubicBezTo>
                    <a:cubicBezTo>
                      <a:pt x="2699" y="1875"/>
                      <a:pt x="2786" y="2014"/>
                      <a:pt x="2845" y="2164"/>
                    </a:cubicBezTo>
                    <a:cubicBezTo>
                      <a:pt x="2869" y="2227"/>
                      <a:pt x="2882" y="2297"/>
                      <a:pt x="2885" y="2366"/>
                    </a:cubicBezTo>
                    <a:cubicBezTo>
                      <a:pt x="2885" y="2393"/>
                      <a:pt x="2882" y="2423"/>
                      <a:pt x="2875" y="2453"/>
                    </a:cubicBezTo>
                    <a:cubicBezTo>
                      <a:pt x="2872" y="2463"/>
                      <a:pt x="2869" y="2473"/>
                      <a:pt x="2865" y="2483"/>
                    </a:cubicBezTo>
                    <a:cubicBezTo>
                      <a:pt x="2865" y="2493"/>
                      <a:pt x="2862" y="2503"/>
                      <a:pt x="2859" y="2513"/>
                    </a:cubicBezTo>
                    <a:cubicBezTo>
                      <a:pt x="2646" y="3197"/>
                      <a:pt x="2224" y="3815"/>
                      <a:pt x="1942" y="4480"/>
                    </a:cubicBezTo>
                    <a:cubicBezTo>
                      <a:pt x="1749" y="4925"/>
                      <a:pt x="1490" y="5304"/>
                      <a:pt x="1323" y="5766"/>
                    </a:cubicBezTo>
                    <a:cubicBezTo>
                      <a:pt x="1257" y="5952"/>
                      <a:pt x="1217" y="6178"/>
                      <a:pt x="1114" y="6348"/>
                    </a:cubicBezTo>
                    <a:cubicBezTo>
                      <a:pt x="1034" y="6481"/>
                      <a:pt x="891" y="6567"/>
                      <a:pt x="788" y="6677"/>
                    </a:cubicBezTo>
                    <a:cubicBezTo>
                      <a:pt x="665" y="6813"/>
                      <a:pt x="137" y="7384"/>
                      <a:pt x="1" y="7810"/>
                    </a:cubicBezTo>
                    <a:cubicBezTo>
                      <a:pt x="74" y="7856"/>
                      <a:pt x="144" y="7910"/>
                      <a:pt x="207" y="7966"/>
                    </a:cubicBezTo>
                    <a:cubicBezTo>
                      <a:pt x="280" y="7541"/>
                      <a:pt x="888" y="6876"/>
                      <a:pt x="1021" y="6730"/>
                    </a:cubicBezTo>
                    <a:cubicBezTo>
                      <a:pt x="1124" y="6620"/>
                      <a:pt x="1267" y="6534"/>
                      <a:pt x="1350" y="6401"/>
                    </a:cubicBezTo>
                    <a:cubicBezTo>
                      <a:pt x="1453" y="6231"/>
                      <a:pt x="1490" y="6005"/>
                      <a:pt x="1556" y="5819"/>
                    </a:cubicBezTo>
                    <a:cubicBezTo>
                      <a:pt x="1726" y="5354"/>
                      <a:pt x="1985" y="4975"/>
                      <a:pt x="2174" y="4533"/>
                    </a:cubicBezTo>
                    <a:cubicBezTo>
                      <a:pt x="2460" y="3869"/>
                      <a:pt x="2882" y="3250"/>
                      <a:pt x="3091" y="2566"/>
                    </a:cubicBezTo>
                    <a:cubicBezTo>
                      <a:pt x="3095" y="2556"/>
                      <a:pt x="3098" y="2546"/>
                      <a:pt x="3101" y="2536"/>
                    </a:cubicBezTo>
                    <a:cubicBezTo>
                      <a:pt x="3105" y="2526"/>
                      <a:pt x="3108" y="2516"/>
                      <a:pt x="3108" y="2506"/>
                    </a:cubicBezTo>
                    <a:cubicBezTo>
                      <a:pt x="3174" y="2187"/>
                      <a:pt x="2852" y="1808"/>
                      <a:pt x="2636" y="1589"/>
                    </a:cubicBezTo>
                    <a:cubicBezTo>
                      <a:pt x="2340" y="1283"/>
                      <a:pt x="2028" y="971"/>
                      <a:pt x="1712" y="695"/>
                    </a:cubicBezTo>
                    <a:cubicBezTo>
                      <a:pt x="1480" y="495"/>
                      <a:pt x="1274" y="269"/>
                      <a:pt x="1041" y="60"/>
                    </a:cubicBezTo>
                    <a:cubicBezTo>
                      <a:pt x="1024" y="47"/>
                      <a:pt x="1008" y="30"/>
                      <a:pt x="991" y="14"/>
                    </a:cubicBez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74B1">
                  <a:alpha val="185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35"/>
              <p:cNvSpPr/>
              <p:nvPr/>
            </p:nvSpPr>
            <p:spPr>
              <a:xfrm>
                <a:off x="1120111" y="1511859"/>
                <a:ext cx="688339" cy="899773"/>
              </a:xfrm>
              <a:custGeom>
                <a:avLst/>
                <a:gdLst/>
                <a:ahLst/>
                <a:cxnLst/>
                <a:rect l="l" t="t" r="r" b="b"/>
                <a:pathLst>
                  <a:path w="6095" h="7967" extrusionOk="0">
                    <a:moveTo>
                      <a:pt x="3898" y="0"/>
                    </a:moveTo>
                    <a:cubicBezTo>
                      <a:pt x="3892" y="7"/>
                      <a:pt x="3885" y="14"/>
                      <a:pt x="3875" y="20"/>
                    </a:cubicBezTo>
                    <a:cubicBezTo>
                      <a:pt x="3762" y="100"/>
                      <a:pt x="3566" y="133"/>
                      <a:pt x="3436" y="207"/>
                    </a:cubicBezTo>
                    <a:cubicBezTo>
                      <a:pt x="3137" y="373"/>
                      <a:pt x="2924" y="831"/>
                      <a:pt x="2705" y="1094"/>
                    </a:cubicBezTo>
                    <a:cubicBezTo>
                      <a:pt x="2449" y="1400"/>
                      <a:pt x="2197" y="1692"/>
                      <a:pt x="1928" y="1978"/>
                    </a:cubicBezTo>
                    <a:lnTo>
                      <a:pt x="1921" y="1981"/>
                    </a:lnTo>
                    <a:cubicBezTo>
                      <a:pt x="1652" y="2270"/>
                      <a:pt x="1406" y="2466"/>
                      <a:pt x="1236" y="2842"/>
                    </a:cubicBezTo>
                    <a:cubicBezTo>
                      <a:pt x="1077" y="3187"/>
                      <a:pt x="941" y="3560"/>
                      <a:pt x="761" y="3895"/>
                    </a:cubicBezTo>
                    <a:cubicBezTo>
                      <a:pt x="635" y="4138"/>
                      <a:pt x="465" y="4374"/>
                      <a:pt x="342" y="4623"/>
                    </a:cubicBezTo>
                    <a:cubicBezTo>
                      <a:pt x="236" y="4839"/>
                      <a:pt x="146" y="5065"/>
                      <a:pt x="70" y="5294"/>
                    </a:cubicBezTo>
                    <a:cubicBezTo>
                      <a:pt x="37" y="5391"/>
                      <a:pt x="17" y="5487"/>
                      <a:pt x="7" y="5587"/>
                    </a:cubicBezTo>
                    <a:cubicBezTo>
                      <a:pt x="3" y="5613"/>
                      <a:pt x="0" y="5640"/>
                      <a:pt x="0" y="5663"/>
                    </a:cubicBezTo>
                    <a:cubicBezTo>
                      <a:pt x="150" y="5780"/>
                      <a:pt x="302" y="5902"/>
                      <a:pt x="449" y="6025"/>
                    </a:cubicBezTo>
                    <a:cubicBezTo>
                      <a:pt x="462" y="6039"/>
                      <a:pt x="485" y="6055"/>
                      <a:pt x="512" y="6075"/>
                    </a:cubicBezTo>
                    <a:cubicBezTo>
                      <a:pt x="565" y="6009"/>
                      <a:pt x="641" y="5949"/>
                      <a:pt x="678" y="5896"/>
                    </a:cubicBezTo>
                    <a:cubicBezTo>
                      <a:pt x="758" y="5770"/>
                      <a:pt x="841" y="5633"/>
                      <a:pt x="914" y="5517"/>
                    </a:cubicBezTo>
                    <a:cubicBezTo>
                      <a:pt x="1050" y="5294"/>
                      <a:pt x="1140" y="5028"/>
                      <a:pt x="1200" y="4786"/>
                    </a:cubicBezTo>
                    <a:cubicBezTo>
                      <a:pt x="1206" y="4759"/>
                      <a:pt x="1220" y="4713"/>
                      <a:pt x="1236" y="4660"/>
                    </a:cubicBezTo>
                    <a:cubicBezTo>
                      <a:pt x="1236" y="4656"/>
                      <a:pt x="1236" y="4653"/>
                      <a:pt x="1236" y="4653"/>
                    </a:cubicBezTo>
                    <a:cubicBezTo>
                      <a:pt x="1293" y="4803"/>
                      <a:pt x="1359" y="4949"/>
                      <a:pt x="1439" y="5092"/>
                    </a:cubicBezTo>
                    <a:cubicBezTo>
                      <a:pt x="1595" y="5374"/>
                      <a:pt x="1755" y="5457"/>
                      <a:pt x="2041" y="5580"/>
                    </a:cubicBezTo>
                    <a:cubicBezTo>
                      <a:pt x="2296" y="5686"/>
                      <a:pt x="2562" y="5763"/>
                      <a:pt x="2835" y="5803"/>
                    </a:cubicBezTo>
                    <a:cubicBezTo>
                      <a:pt x="2878" y="5809"/>
                      <a:pt x="2954" y="5833"/>
                      <a:pt x="3031" y="5846"/>
                    </a:cubicBezTo>
                    <a:lnTo>
                      <a:pt x="3051" y="5846"/>
                    </a:lnTo>
                    <a:cubicBezTo>
                      <a:pt x="3044" y="5856"/>
                      <a:pt x="3041" y="5866"/>
                      <a:pt x="3034" y="5876"/>
                    </a:cubicBezTo>
                    <a:cubicBezTo>
                      <a:pt x="2888" y="6162"/>
                      <a:pt x="2825" y="6577"/>
                      <a:pt x="2762" y="6873"/>
                    </a:cubicBezTo>
                    <a:cubicBezTo>
                      <a:pt x="2722" y="7062"/>
                      <a:pt x="2649" y="7248"/>
                      <a:pt x="2582" y="7438"/>
                    </a:cubicBezTo>
                    <a:cubicBezTo>
                      <a:pt x="2562" y="7498"/>
                      <a:pt x="2549" y="7557"/>
                      <a:pt x="2539" y="7617"/>
                    </a:cubicBezTo>
                    <a:lnTo>
                      <a:pt x="2569" y="7627"/>
                    </a:lnTo>
                    <a:cubicBezTo>
                      <a:pt x="2775" y="7704"/>
                      <a:pt x="2964" y="7817"/>
                      <a:pt x="3131" y="7966"/>
                    </a:cubicBezTo>
                    <a:cubicBezTo>
                      <a:pt x="3200" y="7538"/>
                      <a:pt x="3808" y="6873"/>
                      <a:pt x="3941" y="6727"/>
                    </a:cubicBezTo>
                    <a:cubicBezTo>
                      <a:pt x="4044" y="6617"/>
                      <a:pt x="4187" y="6531"/>
                      <a:pt x="4270" y="6398"/>
                    </a:cubicBezTo>
                    <a:cubicBezTo>
                      <a:pt x="4373" y="6228"/>
                      <a:pt x="4410" y="6002"/>
                      <a:pt x="4476" y="5816"/>
                    </a:cubicBezTo>
                    <a:cubicBezTo>
                      <a:pt x="4646" y="5351"/>
                      <a:pt x="4905" y="4975"/>
                      <a:pt x="5095" y="4530"/>
                    </a:cubicBezTo>
                    <a:cubicBezTo>
                      <a:pt x="5380" y="3865"/>
                      <a:pt x="5802" y="3247"/>
                      <a:pt x="6012" y="2563"/>
                    </a:cubicBezTo>
                    <a:cubicBezTo>
                      <a:pt x="6015" y="2553"/>
                      <a:pt x="6018" y="2546"/>
                      <a:pt x="6022" y="2533"/>
                    </a:cubicBezTo>
                    <a:cubicBezTo>
                      <a:pt x="6025" y="2523"/>
                      <a:pt x="6028" y="2513"/>
                      <a:pt x="6028" y="2503"/>
                    </a:cubicBezTo>
                    <a:cubicBezTo>
                      <a:pt x="6095" y="2184"/>
                      <a:pt x="5772" y="1805"/>
                      <a:pt x="5556" y="1589"/>
                    </a:cubicBezTo>
                    <a:cubicBezTo>
                      <a:pt x="5264" y="1283"/>
                      <a:pt x="4952" y="971"/>
                      <a:pt x="4636" y="695"/>
                    </a:cubicBezTo>
                    <a:cubicBezTo>
                      <a:pt x="4403" y="496"/>
                      <a:pt x="4197" y="270"/>
                      <a:pt x="3961" y="60"/>
                    </a:cubicBezTo>
                    <a:cubicBezTo>
                      <a:pt x="3948" y="47"/>
                      <a:pt x="3931" y="30"/>
                      <a:pt x="3915" y="14"/>
                    </a:cubicBezTo>
                    <a:lnTo>
                      <a:pt x="3898" y="0"/>
                    </a:ln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35"/>
              <p:cNvSpPr/>
              <p:nvPr/>
            </p:nvSpPr>
            <p:spPr>
              <a:xfrm>
                <a:off x="1120788" y="1513779"/>
                <a:ext cx="436946" cy="629062"/>
              </a:xfrm>
              <a:custGeom>
                <a:avLst/>
                <a:gdLst/>
                <a:ahLst/>
                <a:cxnLst/>
                <a:rect l="l" t="t" r="r" b="b"/>
                <a:pathLst>
                  <a:path w="3869" h="5570" extrusionOk="0">
                    <a:moveTo>
                      <a:pt x="3869" y="0"/>
                    </a:moveTo>
                    <a:cubicBezTo>
                      <a:pt x="3756" y="83"/>
                      <a:pt x="3560" y="113"/>
                      <a:pt x="3430" y="186"/>
                    </a:cubicBezTo>
                    <a:cubicBezTo>
                      <a:pt x="3134" y="352"/>
                      <a:pt x="2922" y="811"/>
                      <a:pt x="2699" y="1077"/>
                    </a:cubicBezTo>
                    <a:cubicBezTo>
                      <a:pt x="2443" y="1383"/>
                      <a:pt x="2191" y="1675"/>
                      <a:pt x="1918" y="1964"/>
                    </a:cubicBezTo>
                    <a:cubicBezTo>
                      <a:pt x="1642" y="2250"/>
                      <a:pt x="1400" y="2449"/>
                      <a:pt x="1230" y="2821"/>
                    </a:cubicBezTo>
                    <a:cubicBezTo>
                      <a:pt x="1074" y="3170"/>
                      <a:pt x="935" y="3539"/>
                      <a:pt x="758" y="3875"/>
                    </a:cubicBezTo>
                    <a:cubicBezTo>
                      <a:pt x="629" y="4121"/>
                      <a:pt x="463" y="4353"/>
                      <a:pt x="336" y="4603"/>
                    </a:cubicBezTo>
                    <a:cubicBezTo>
                      <a:pt x="230" y="4819"/>
                      <a:pt x="140" y="5045"/>
                      <a:pt x="64" y="5274"/>
                    </a:cubicBezTo>
                    <a:cubicBezTo>
                      <a:pt x="31" y="5370"/>
                      <a:pt x="11" y="5467"/>
                      <a:pt x="1" y="5570"/>
                    </a:cubicBezTo>
                    <a:cubicBezTo>
                      <a:pt x="64" y="5547"/>
                      <a:pt x="120" y="5517"/>
                      <a:pt x="174" y="5483"/>
                    </a:cubicBezTo>
                    <a:cubicBezTo>
                      <a:pt x="293" y="5400"/>
                      <a:pt x="390" y="5267"/>
                      <a:pt x="473" y="5151"/>
                    </a:cubicBezTo>
                    <a:cubicBezTo>
                      <a:pt x="685" y="4852"/>
                      <a:pt x="825" y="4473"/>
                      <a:pt x="968" y="4137"/>
                    </a:cubicBezTo>
                    <a:cubicBezTo>
                      <a:pt x="1161" y="3689"/>
                      <a:pt x="1383" y="3250"/>
                      <a:pt x="1586" y="2808"/>
                    </a:cubicBezTo>
                    <a:cubicBezTo>
                      <a:pt x="1666" y="2625"/>
                      <a:pt x="1735" y="2476"/>
                      <a:pt x="1885" y="2336"/>
                    </a:cubicBezTo>
                    <a:cubicBezTo>
                      <a:pt x="2038" y="2193"/>
                      <a:pt x="2224" y="2107"/>
                      <a:pt x="2380" y="1971"/>
                    </a:cubicBezTo>
                    <a:cubicBezTo>
                      <a:pt x="2659" y="1728"/>
                      <a:pt x="2802" y="1409"/>
                      <a:pt x="3008" y="1107"/>
                    </a:cubicBezTo>
                    <a:cubicBezTo>
                      <a:pt x="3188" y="844"/>
                      <a:pt x="3410" y="582"/>
                      <a:pt x="3616" y="336"/>
                    </a:cubicBezTo>
                    <a:cubicBezTo>
                      <a:pt x="3709" y="229"/>
                      <a:pt x="3792" y="120"/>
                      <a:pt x="386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35"/>
              <p:cNvSpPr/>
              <p:nvPr/>
            </p:nvSpPr>
            <p:spPr>
              <a:xfrm>
                <a:off x="1556151" y="1513327"/>
                <a:ext cx="252297" cy="281214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490" extrusionOk="0">
                    <a:moveTo>
                      <a:pt x="57" y="1"/>
                    </a:moveTo>
                    <a:cubicBezTo>
                      <a:pt x="44" y="240"/>
                      <a:pt x="1" y="479"/>
                      <a:pt x="14" y="722"/>
                    </a:cubicBezTo>
                    <a:cubicBezTo>
                      <a:pt x="34" y="1068"/>
                      <a:pt x="313" y="1333"/>
                      <a:pt x="526" y="1589"/>
                    </a:cubicBezTo>
                    <a:cubicBezTo>
                      <a:pt x="708" y="1809"/>
                      <a:pt x="944" y="2091"/>
                      <a:pt x="1187" y="2234"/>
                    </a:cubicBezTo>
                    <a:cubicBezTo>
                      <a:pt x="1413" y="2367"/>
                      <a:pt x="1755" y="2413"/>
                      <a:pt x="2018" y="2463"/>
                    </a:cubicBezTo>
                    <a:cubicBezTo>
                      <a:pt x="2054" y="2470"/>
                      <a:pt x="2111" y="2483"/>
                      <a:pt x="2167" y="2490"/>
                    </a:cubicBezTo>
                    <a:cubicBezTo>
                      <a:pt x="2234" y="2171"/>
                      <a:pt x="1911" y="1792"/>
                      <a:pt x="1699" y="1573"/>
                    </a:cubicBezTo>
                    <a:cubicBezTo>
                      <a:pt x="1406" y="1267"/>
                      <a:pt x="1094" y="955"/>
                      <a:pt x="778" y="682"/>
                    </a:cubicBezTo>
                    <a:cubicBezTo>
                      <a:pt x="546" y="479"/>
                      <a:pt x="340" y="257"/>
                      <a:pt x="104" y="44"/>
                    </a:cubicBezTo>
                    <a:cubicBezTo>
                      <a:pt x="90" y="31"/>
                      <a:pt x="74" y="14"/>
                      <a:pt x="5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35"/>
              <p:cNvSpPr/>
              <p:nvPr/>
            </p:nvSpPr>
            <p:spPr>
              <a:xfrm>
                <a:off x="1317069" y="1908155"/>
                <a:ext cx="82330" cy="16647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1474" extrusionOk="0">
                    <a:moveTo>
                      <a:pt x="18" y="1"/>
                    </a:moveTo>
                    <a:cubicBezTo>
                      <a:pt x="18" y="1"/>
                      <a:pt x="18" y="1"/>
                      <a:pt x="17" y="1"/>
                    </a:cubicBezTo>
                    <a:cubicBezTo>
                      <a:pt x="1" y="7"/>
                      <a:pt x="14" y="97"/>
                      <a:pt x="54" y="240"/>
                    </a:cubicBezTo>
                    <a:cubicBezTo>
                      <a:pt x="84" y="386"/>
                      <a:pt x="164" y="576"/>
                      <a:pt x="257" y="785"/>
                    </a:cubicBezTo>
                    <a:cubicBezTo>
                      <a:pt x="454" y="1177"/>
                      <a:pt x="655" y="1474"/>
                      <a:pt x="696" y="1474"/>
                    </a:cubicBezTo>
                    <a:cubicBezTo>
                      <a:pt x="697" y="1474"/>
                      <a:pt x="698" y="1473"/>
                      <a:pt x="699" y="1473"/>
                    </a:cubicBezTo>
                    <a:cubicBezTo>
                      <a:pt x="729" y="1456"/>
                      <a:pt x="572" y="1124"/>
                      <a:pt x="373" y="729"/>
                    </a:cubicBezTo>
                    <a:cubicBezTo>
                      <a:pt x="283" y="526"/>
                      <a:pt x="190" y="346"/>
                      <a:pt x="137" y="210"/>
                    </a:cubicBezTo>
                    <a:cubicBezTo>
                      <a:pt x="78" y="80"/>
                      <a:pt x="36" y="1"/>
                      <a:pt x="18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35"/>
              <p:cNvSpPr/>
              <p:nvPr/>
            </p:nvSpPr>
            <p:spPr>
              <a:xfrm>
                <a:off x="1379409" y="1831584"/>
                <a:ext cx="159238" cy="340619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3016" extrusionOk="0">
                    <a:moveTo>
                      <a:pt x="19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0" y="11"/>
                      <a:pt x="77" y="180"/>
                      <a:pt x="173" y="463"/>
                    </a:cubicBezTo>
                    <a:cubicBezTo>
                      <a:pt x="220" y="606"/>
                      <a:pt x="273" y="775"/>
                      <a:pt x="339" y="965"/>
                    </a:cubicBezTo>
                    <a:cubicBezTo>
                      <a:pt x="373" y="1058"/>
                      <a:pt x="409" y="1157"/>
                      <a:pt x="452" y="1257"/>
                    </a:cubicBezTo>
                    <a:lnTo>
                      <a:pt x="522" y="1410"/>
                    </a:lnTo>
                    <a:lnTo>
                      <a:pt x="605" y="1563"/>
                    </a:lnTo>
                    <a:cubicBezTo>
                      <a:pt x="658" y="1656"/>
                      <a:pt x="705" y="1756"/>
                      <a:pt x="745" y="1855"/>
                    </a:cubicBezTo>
                    <a:cubicBezTo>
                      <a:pt x="788" y="1952"/>
                      <a:pt x="818" y="2051"/>
                      <a:pt x="854" y="2144"/>
                    </a:cubicBezTo>
                    <a:cubicBezTo>
                      <a:pt x="864" y="2168"/>
                      <a:pt x="874" y="2191"/>
                      <a:pt x="881" y="2214"/>
                    </a:cubicBezTo>
                    <a:lnTo>
                      <a:pt x="894" y="2247"/>
                    </a:lnTo>
                    <a:cubicBezTo>
                      <a:pt x="898" y="2254"/>
                      <a:pt x="898" y="2261"/>
                      <a:pt x="904" y="2271"/>
                    </a:cubicBezTo>
                    <a:lnTo>
                      <a:pt x="914" y="2287"/>
                    </a:lnTo>
                    <a:cubicBezTo>
                      <a:pt x="938" y="2327"/>
                      <a:pt x="961" y="2367"/>
                      <a:pt x="984" y="2407"/>
                    </a:cubicBezTo>
                    <a:cubicBezTo>
                      <a:pt x="1027" y="2483"/>
                      <a:pt x="1077" y="2550"/>
                      <a:pt x="1117" y="2613"/>
                    </a:cubicBezTo>
                    <a:cubicBezTo>
                      <a:pt x="1285" y="2860"/>
                      <a:pt x="1378" y="3015"/>
                      <a:pt x="1396" y="3015"/>
                    </a:cubicBezTo>
                    <a:cubicBezTo>
                      <a:pt x="1396" y="3015"/>
                      <a:pt x="1396" y="3015"/>
                      <a:pt x="1396" y="3015"/>
                    </a:cubicBezTo>
                    <a:cubicBezTo>
                      <a:pt x="1409" y="3008"/>
                      <a:pt x="1346" y="2829"/>
                      <a:pt x="1193" y="2566"/>
                    </a:cubicBezTo>
                    <a:cubicBezTo>
                      <a:pt x="1160" y="2500"/>
                      <a:pt x="1114" y="2430"/>
                      <a:pt x="1077" y="2354"/>
                    </a:cubicBezTo>
                    <a:cubicBezTo>
                      <a:pt x="1054" y="2314"/>
                      <a:pt x="1034" y="2274"/>
                      <a:pt x="1014" y="2234"/>
                    </a:cubicBezTo>
                    <a:lnTo>
                      <a:pt x="1007" y="2221"/>
                    </a:lnTo>
                    <a:lnTo>
                      <a:pt x="1001" y="2207"/>
                    </a:lnTo>
                    <a:lnTo>
                      <a:pt x="991" y="2174"/>
                    </a:lnTo>
                    <a:lnTo>
                      <a:pt x="967" y="2104"/>
                    </a:lnTo>
                    <a:cubicBezTo>
                      <a:pt x="934" y="2011"/>
                      <a:pt x="904" y="1912"/>
                      <a:pt x="861" y="1809"/>
                    </a:cubicBezTo>
                    <a:cubicBezTo>
                      <a:pt x="821" y="1699"/>
                      <a:pt x="771" y="1596"/>
                      <a:pt x="715" y="1496"/>
                    </a:cubicBezTo>
                    <a:cubicBezTo>
                      <a:pt x="612" y="1314"/>
                      <a:pt x="522" y="1121"/>
                      <a:pt x="449" y="925"/>
                    </a:cubicBezTo>
                    <a:cubicBezTo>
                      <a:pt x="379" y="739"/>
                      <a:pt x="316" y="569"/>
                      <a:pt x="256" y="430"/>
                    </a:cubicBezTo>
                    <a:cubicBezTo>
                      <a:pt x="143" y="159"/>
                      <a:pt x="43" y="0"/>
                      <a:pt x="1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35"/>
              <p:cNvSpPr/>
              <p:nvPr/>
            </p:nvSpPr>
            <p:spPr>
              <a:xfrm>
                <a:off x="1427406" y="1777148"/>
                <a:ext cx="133376" cy="274212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2428" extrusionOk="0">
                    <a:moveTo>
                      <a:pt x="15" y="1"/>
                    </a:moveTo>
                    <a:cubicBezTo>
                      <a:pt x="15" y="1"/>
                      <a:pt x="14" y="1"/>
                      <a:pt x="14" y="1"/>
                    </a:cubicBezTo>
                    <a:cubicBezTo>
                      <a:pt x="1" y="8"/>
                      <a:pt x="51" y="157"/>
                      <a:pt x="167" y="373"/>
                    </a:cubicBezTo>
                    <a:cubicBezTo>
                      <a:pt x="227" y="483"/>
                      <a:pt x="303" y="609"/>
                      <a:pt x="380" y="749"/>
                    </a:cubicBezTo>
                    <a:cubicBezTo>
                      <a:pt x="419" y="818"/>
                      <a:pt x="459" y="895"/>
                      <a:pt x="496" y="971"/>
                    </a:cubicBezTo>
                    <a:cubicBezTo>
                      <a:pt x="516" y="1011"/>
                      <a:pt x="532" y="1051"/>
                      <a:pt x="549" y="1094"/>
                    </a:cubicBezTo>
                    <a:lnTo>
                      <a:pt x="576" y="1154"/>
                    </a:lnTo>
                    <a:cubicBezTo>
                      <a:pt x="586" y="1174"/>
                      <a:pt x="599" y="1201"/>
                      <a:pt x="609" y="1224"/>
                    </a:cubicBezTo>
                    <a:cubicBezTo>
                      <a:pt x="655" y="1307"/>
                      <a:pt x="712" y="1383"/>
                      <a:pt x="778" y="1457"/>
                    </a:cubicBezTo>
                    <a:cubicBezTo>
                      <a:pt x="835" y="1513"/>
                      <a:pt x="878" y="1580"/>
                      <a:pt x="915" y="1649"/>
                    </a:cubicBezTo>
                    <a:cubicBezTo>
                      <a:pt x="968" y="1779"/>
                      <a:pt x="1004" y="1915"/>
                      <a:pt x="1028" y="2051"/>
                    </a:cubicBezTo>
                    <a:cubicBezTo>
                      <a:pt x="1044" y="2148"/>
                      <a:pt x="1074" y="2244"/>
                      <a:pt x="1111" y="2337"/>
                    </a:cubicBezTo>
                    <a:cubicBezTo>
                      <a:pt x="1138" y="2395"/>
                      <a:pt x="1160" y="2428"/>
                      <a:pt x="1169" y="2428"/>
                    </a:cubicBezTo>
                    <a:cubicBezTo>
                      <a:pt x="1169" y="2428"/>
                      <a:pt x="1170" y="2427"/>
                      <a:pt x="1171" y="2427"/>
                    </a:cubicBezTo>
                    <a:cubicBezTo>
                      <a:pt x="1181" y="2424"/>
                      <a:pt x="1171" y="2387"/>
                      <a:pt x="1157" y="2321"/>
                    </a:cubicBezTo>
                    <a:cubicBezTo>
                      <a:pt x="1144" y="2254"/>
                      <a:pt x="1127" y="2158"/>
                      <a:pt x="1114" y="2038"/>
                    </a:cubicBezTo>
                    <a:cubicBezTo>
                      <a:pt x="1104" y="1889"/>
                      <a:pt x="1071" y="1742"/>
                      <a:pt x="1021" y="1603"/>
                    </a:cubicBezTo>
                    <a:cubicBezTo>
                      <a:pt x="984" y="1520"/>
                      <a:pt x="935" y="1443"/>
                      <a:pt x="875" y="1373"/>
                    </a:cubicBezTo>
                    <a:cubicBezTo>
                      <a:pt x="815" y="1310"/>
                      <a:pt x="765" y="1241"/>
                      <a:pt x="722" y="1164"/>
                    </a:cubicBezTo>
                    <a:cubicBezTo>
                      <a:pt x="712" y="1147"/>
                      <a:pt x="702" y="1131"/>
                      <a:pt x="692" y="1108"/>
                    </a:cubicBezTo>
                    <a:lnTo>
                      <a:pt x="665" y="1041"/>
                    </a:lnTo>
                    <a:cubicBezTo>
                      <a:pt x="645" y="1001"/>
                      <a:pt x="629" y="958"/>
                      <a:pt x="606" y="918"/>
                    </a:cubicBezTo>
                    <a:cubicBezTo>
                      <a:pt x="566" y="835"/>
                      <a:pt x="523" y="762"/>
                      <a:pt x="483" y="692"/>
                    </a:cubicBezTo>
                    <a:cubicBezTo>
                      <a:pt x="396" y="549"/>
                      <a:pt x="313" y="430"/>
                      <a:pt x="247" y="327"/>
                    </a:cubicBezTo>
                    <a:cubicBezTo>
                      <a:pt x="111" y="129"/>
                      <a:pt x="34" y="1"/>
                      <a:pt x="15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35"/>
              <p:cNvSpPr/>
              <p:nvPr/>
            </p:nvSpPr>
            <p:spPr>
              <a:xfrm>
                <a:off x="1496522" y="1698431"/>
                <a:ext cx="144218" cy="33858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998" extrusionOk="0">
                    <a:moveTo>
                      <a:pt x="10" y="0"/>
                    </a:moveTo>
                    <a:cubicBezTo>
                      <a:pt x="0" y="3"/>
                      <a:pt x="0" y="53"/>
                      <a:pt x="40" y="133"/>
                    </a:cubicBezTo>
                    <a:cubicBezTo>
                      <a:pt x="77" y="213"/>
                      <a:pt x="163" y="309"/>
                      <a:pt x="266" y="416"/>
                    </a:cubicBezTo>
                    <a:cubicBezTo>
                      <a:pt x="319" y="469"/>
                      <a:pt x="369" y="528"/>
                      <a:pt x="416" y="595"/>
                    </a:cubicBezTo>
                    <a:cubicBezTo>
                      <a:pt x="459" y="671"/>
                      <a:pt x="492" y="751"/>
                      <a:pt x="519" y="838"/>
                    </a:cubicBezTo>
                    <a:cubicBezTo>
                      <a:pt x="572" y="1017"/>
                      <a:pt x="602" y="1233"/>
                      <a:pt x="652" y="1456"/>
                    </a:cubicBezTo>
                    <a:cubicBezTo>
                      <a:pt x="735" y="1914"/>
                      <a:pt x="911" y="2296"/>
                      <a:pt x="1037" y="2569"/>
                    </a:cubicBezTo>
                    <a:cubicBezTo>
                      <a:pt x="1161" y="2833"/>
                      <a:pt x="1240" y="2998"/>
                      <a:pt x="1259" y="2998"/>
                    </a:cubicBezTo>
                    <a:cubicBezTo>
                      <a:pt x="1259" y="2998"/>
                      <a:pt x="1259" y="2998"/>
                      <a:pt x="1260" y="2998"/>
                    </a:cubicBezTo>
                    <a:cubicBezTo>
                      <a:pt x="1276" y="2994"/>
                      <a:pt x="1220" y="2815"/>
                      <a:pt x="1120" y="2532"/>
                    </a:cubicBezTo>
                    <a:cubicBezTo>
                      <a:pt x="1020" y="2250"/>
                      <a:pt x="858" y="1874"/>
                      <a:pt x="775" y="1432"/>
                    </a:cubicBezTo>
                    <a:cubicBezTo>
                      <a:pt x="725" y="1210"/>
                      <a:pt x="695" y="997"/>
                      <a:pt x="628" y="801"/>
                    </a:cubicBezTo>
                    <a:cubicBezTo>
                      <a:pt x="615" y="754"/>
                      <a:pt x="595" y="708"/>
                      <a:pt x="572" y="661"/>
                    </a:cubicBezTo>
                    <a:cubicBezTo>
                      <a:pt x="555" y="615"/>
                      <a:pt x="529" y="575"/>
                      <a:pt x="502" y="535"/>
                    </a:cubicBezTo>
                    <a:cubicBezTo>
                      <a:pt x="449" y="469"/>
                      <a:pt x="392" y="406"/>
                      <a:pt x="329" y="349"/>
                    </a:cubicBezTo>
                    <a:cubicBezTo>
                      <a:pt x="240" y="276"/>
                      <a:pt x="156" y="196"/>
                      <a:pt x="80" y="106"/>
                    </a:cubicBezTo>
                    <a:cubicBezTo>
                      <a:pt x="33" y="43"/>
                      <a:pt x="17" y="0"/>
                      <a:pt x="1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35"/>
              <p:cNvSpPr/>
              <p:nvPr/>
            </p:nvSpPr>
            <p:spPr>
              <a:xfrm>
                <a:off x="1541131" y="1667260"/>
                <a:ext cx="83120" cy="137445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217" extrusionOk="0">
                    <a:moveTo>
                      <a:pt x="21" y="0"/>
                    </a:moveTo>
                    <a:cubicBezTo>
                      <a:pt x="4" y="0"/>
                      <a:pt x="1" y="97"/>
                      <a:pt x="70" y="213"/>
                    </a:cubicBezTo>
                    <a:cubicBezTo>
                      <a:pt x="114" y="276"/>
                      <a:pt x="157" y="339"/>
                      <a:pt x="210" y="396"/>
                    </a:cubicBezTo>
                    <a:cubicBezTo>
                      <a:pt x="267" y="466"/>
                      <a:pt x="316" y="535"/>
                      <a:pt x="363" y="612"/>
                    </a:cubicBezTo>
                    <a:cubicBezTo>
                      <a:pt x="386" y="648"/>
                      <a:pt x="409" y="688"/>
                      <a:pt x="429" y="731"/>
                    </a:cubicBezTo>
                    <a:cubicBezTo>
                      <a:pt x="453" y="771"/>
                      <a:pt x="473" y="808"/>
                      <a:pt x="493" y="844"/>
                    </a:cubicBezTo>
                    <a:cubicBezTo>
                      <a:pt x="529" y="917"/>
                      <a:pt x="566" y="987"/>
                      <a:pt x="596" y="1044"/>
                    </a:cubicBezTo>
                    <a:cubicBezTo>
                      <a:pt x="654" y="1151"/>
                      <a:pt x="700" y="1217"/>
                      <a:pt x="717" y="1217"/>
                    </a:cubicBezTo>
                    <a:cubicBezTo>
                      <a:pt x="718" y="1217"/>
                      <a:pt x="718" y="1217"/>
                      <a:pt x="719" y="1217"/>
                    </a:cubicBezTo>
                    <a:cubicBezTo>
                      <a:pt x="735" y="1210"/>
                      <a:pt x="719" y="1130"/>
                      <a:pt x="679" y="1007"/>
                    </a:cubicBezTo>
                    <a:cubicBezTo>
                      <a:pt x="659" y="947"/>
                      <a:pt x="632" y="874"/>
                      <a:pt x="599" y="795"/>
                    </a:cubicBezTo>
                    <a:cubicBezTo>
                      <a:pt x="582" y="755"/>
                      <a:pt x="562" y="715"/>
                      <a:pt x="539" y="672"/>
                    </a:cubicBezTo>
                    <a:cubicBezTo>
                      <a:pt x="519" y="628"/>
                      <a:pt x="496" y="585"/>
                      <a:pt x="469" y="545"/>
                    </a:cubicBezTo>
                    <a:cubicBezTo>
                      <a:pt x="419" y="462"/>
                      <a:pt x="363" y="386"/>
                      <a:pt x="296" y="319"/>
                    </a:cubicBezTo>
                    <a:cubicBezTo>
                      <a:pt x="237" y="256"/>
                      <a:pt x="183" y="206"/>
                      <a:pt x="144" y="160"/>
                    </a:cubicBezTo>
                    <a:cubicBezTo>
                      <a:pt x="64" y="7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35"/>
              <p:cNvSpPr/>
              <p:nvPr/>
            </p:nvSpPr>
            <p:spPr>
              <a:xfrm>
                <a:off x="1650000" y="1783585"/>
                <a:ext cx="71827" cy="149868"/>
              </a:xfrm>
              <a:custGeom>
                <a:avLst/>
                <a:gdLst/>
                <a:ahLst/>
                <a:cxnLst/>
                <a:rect l="l" t="t" r="r" b="b"/>
                <a:pathLst>
                  <a:path w="636" h="1327" extrusionOk="0">
                    <a:moveTo>
                      <a:pt x="30" y="0"/>
                    </a:moveTo>
                    <a:cubicBezTo>
                      <a:pt x="14" y="0"/>
                      <a:pt x="0" y="90"/>
                      <a:pt x="47" y="220"/>
                    </a:cubicBezTo>
                    <a:cubicBezTo>
                      <a:pt x="77" y="296"/>
                      <a:pt x="107" y="366"/>
                      <a:pt x="143" y="436"/>
                    </a:cubicBezTo>
                    <a:cubicBezTo>
                      <a:pt x="163" y="476"/>
                      <a:pt x="183" y="512"/>
                      <a:pt x="203" y="555"/>
                    </a:cubicBezTo>
                    <a:lnTo>
                      <a:pt x="260" y="688"/>
                    </a:lnTo>
                    <a:cubicBezTo>
                      <a:pt x="300" y="778"/>
                      <a:pt x="339" y="865"/>
                      <a:pt x="376" y="944"/>
                    </a:cubicBezTo>
                    <a:cubicBezTo>
                      <a:pt x="416" y="1024"/>
                      <a:pt x="456" y="1094"/>
                      <a:pt x="489" y="1154"/>
                    </a:cubicBezTo>
                    <a:cubicBezTo>
                      <a:pt x="552" y="1261"/>
                      <a:pt x="598" y="1327"/>
                      <a:pt x="616" y="1327"/>
                    </a:cubicBezTo>
                    <a:cubicBezTo>
                      <a:pt x="617" y="1327"/>
                      <a:pt x="618" y="1327"/>
                      <a:pt x="619" y="1326"/>
                    </a:cubicBezTo>
                    <a:cubicBezTo>
                      <a:pt x="635" y="1316"/>
                      <a:pt x="612" y="1237"/>
                      <a:pt x="569" y="1114"/>
                    </a:cubicBezTo>
                    <a:cubicBezTo>
                      <a:pt x="545" y="1051"/>
                      <a:pt x="516" y="981"/>
                      <a:pt x="486" y="901"/>
                    </a:cubicBezTo>
                    <a:cubicBezTo>
                      <a:pt x="452" y="818"/>
                      <a:pt x="419" y="732"/>
                      <a:pt x="379" y="639"/>
                    </a:cubicBezTo>
                    <a:cubicBezTo>
                      <a:pt x="356" y="592"/>
                      <a:pt x="339" y="545"/>
                      <a:pt x="316" y="502"/>
                    </a:cubicBezTo>
                    <a:cubicBezTo>
                      <a:pt x="293" y="456"/>
                      <a:pt x="270" y="416"/>
                      <a:pt x="246" y="379"/>
                    </a:cubicBezTo>
                    <a:cubicBezTo>
                      <a:pt x="203" y="303"/>
                      <a:pt x="160" y="240"/>
                      <a:pt x="130" y="183"/>
                    </a:cubicBezTo>
                    <a:cubicBezTo>
                      <a:pt x="67" y="74"/>
                      <a:pt x="47" y="0"/>
                      <a:pt x="3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35"/>
              <p:cNvSpPr/>
              <p:nvPr/>
            </p:nvSpPr>
            <p:spPr>
              <a:xfrm>
                <a:off x="1606068" y="1848072"/>
                <a:ext cx="59065" cy="10842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60" extrusionOk="0">
                    <a:moveTo>
                      <a:pt x="34" y="0"/>
                    </a:moveTo>
                    <a:cubicBezTo>
                      <a:pt x="33" y="0"/>
                      <a:pt x="32" y="0"/>
                      <a:pt x="31" y="1"/>
                    </a:cubicBezTo>
                    <a:cubicBezTo>
                      <a:pt x="1" y="14"/>
                      <a:pt x="74" y="244"/>
                      <a:pt x="193" y="510"/>
                    </a:cubicBezTo>
                    <a:cubicBezTo>
                      <a:pt x="321" y="765"/>
                      <a:pt x="449" y="959"/>
                      <a:pt x="485" y="959"/>
                    </a:cubicBezTo>
                    <a:cubicBezTo>
                      <a:pt x="487" y="959"/>
                      <a:pt x="488" y="959"/>
                      <a:pt x="489" y="958"/>
                    </a:cubicBezTo>
                    <a:cubicBezTo>
                      <a:pt x="522" y="938"/>
                      <a:pt x="439" y="716"/>
                      <a:pt x="310" y="456"/>
                    </a:cubicBezTo>
                    <a:cubicBezTo>
                      <a:pt x="195" y="201"/>
                      <a:pt x="70" y="0"/>
                      <a:pt x="34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35"/>
              <p:cNvSpPr/>
              <p:nvPr/>
            </p:nvSpPr>
            <p:spPr>
              <a:xfrm>
                <a:off x="1258569" y="2028997"/>
                <a:ext cx="203848" cy="142414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261" extrusionOk="0">
                    <a:moveTo>
                      <a:pt x="0" y="1"/>
                    </a:moveTo>
                    <a:lnTo>
                      <a:pt x="10" y="41"/>
                    </a:lnTo>
                    <a:cubicBezTo>
                      <a:pt x="10" y="54"/>
                      <a:pt x="10" y="64"/>
                      <a:pt x="10" y="74"/>
                    </a:cubicBezTo>
                    <a:cubicBezTo>
                      <a:pt x="10" y="74"/>
                      <a:pt x="10" y="71"/>
                      <a:pt x="14" y="67"/>
                    </a:cubicBezTo>
                    <a:cubicBezTo>
                      <a:pt x="67" y="220"/>
                      <a:pt x="137" y="366"/>
                      <a:pt x="216" y="506"/>
                    </a:cubicBezTo>
                    <a:cubicBezTo>
                      <a:pt x="373" y="788"/>
                      <a:pt x="529" y="872"/>
                      <a:pt x="815" y="998"/>
                    </a:cubicBezTo>
                    <a:cubicBezTo>
                      <a:pt x="1070" y="1104"/>
                      <a:pt x="1336" y="1177"/>
                      <a:pt x="1612" y="1220"/>
                    </a:cubicBezTo>
                    <a:cubicBezTo>
                      <a:pt x="1655" y="1227"/>
                      <a:pt x="1728" y="1247"/>
                      <a:pt x="1805" y="1260"/>
                    </a:cubicBezTo>
                    <a:cubicBezTo>
                      <a:pt x="1722" y="1157"/>
                      <a:pt x="1602" y="1101"/>
                      <a:pt x="1506" y="1008"/>
                    </a:cubicBezTo>
                    <a:cubicBezTo>
                      <a:pt x="1336" y="858"/>
                      <a:pt x="1183" y="798"/>
                      <a:pt x="967" y="735"/>
                    </a:cubicBezTo>
                    <a:cubicBezTo>
                      <a:pt x="768" y="672"/>
                      <a:pt x="648" y="536"/>
                      <a:pt x="479" y="420"/>
                    </a:cubicBezTo>
                    <a:cubicBezTo>
                      <a:pt x="306" y="303"/>
                      <a:pt x="93" y="187"/>
                      <a:pt x="0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">
    <p:spTree>
      <p:nvGrpSpPr>
        <p:cNvPr id="1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p36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4" name="Google Shape;4564;p36"/>
          <p:cNvSpPr/>
          <p:nvPr/>
        </p:nvSpPr>
        <p:spPr>
          <a:xfrm>
            <a:off x="0" y="2717550"/>
            <a:ext cx="9143962" cy="1507802"/>
          </a:xfrm>
          <a:custGeom>
            <a:avLst/>
            <a:gdLst/>
            <a:ahLst/>
            <a:cxnLst/>
            <a:rect l="l" t="t" r="r" b="b"/>
            <a:pathLst>
              <a:path w="60417" h="18394" extrusionOk="0">
                <a:moveTo>
                  <a:pt x="12093" y="1"/>
                </a:moveTo>
                <a:cubicBezTo>
                  <a:pt x="8048" y="1"/>
                  <a:pt x="3807" y="508"/>
                  <a:pt x="0" y="1595"/>
                </a:cubicBezTo>
                <a:lnTo>
                  <a:pt x="0" y="14112"/>
                </a:lnTo>
                <a:cubicBezTo>
                  <a:pt x="652" y="14556"/>
                  <a:pt x="1274" y="15011"/>
                  <a:pt x="2158" y="15011"/>
                </a:cubicBezTo>
                <a:cubicBezTo>
                  <a:pt x="2188" y="15011"/>
                  <a:pt x="2219" y="15011"/>
                  <a:pt x="2250" y="15010"/>
                </a:cubicBezTo>
                <a:cubicBezTo>
                  <a:pt x="2696" y="14994"/>
                  <a:pt x="3106" y="14878"/>
                  <a:pt x="3530" y="14878"/>
                </a:cubicBezTo>
                <a:cubicBezTo>
                  <a:pt x="3709" y="14878"/>
                  <a:pt x="3890" y="14899"/>
                  <a:pt x="4078" y="14957"/>
                </a:cubicBezTo>
                <a:cubicBezTo>
                  <a:pt x="4744" y="15161"/>
                  <a:pt x="5180" y="15678"/>
                  <a:pt x="5712" y="16036"/>
                </a:cubicBezTo>
                <a:cubicBezTo>
                  <a:pt x="6907" y="16845"/>
                  <a:pt x="8234" y="17652"/>
                  <a:pt x="9646" y="18142"/>
                </a:cubicBezTo>
                <a:cubicBezTo>
                  <a:pt x="10138" y="18312"/>
                  <a:pt x="10568" y="18393"/>
                  <a:pt x="10956" y="18393"/>
                </a:cubicBezTo>
                <a:cubicBezTo>
                  <a:pt x="11898" y="18393"/>
                  <a:pt x="12593" y="17915"/>
                  <a:pt x="13340" y="17083"/>
                </a:cubicBezTo>
                <a:cubicBezTo>
                  <a:pt x="14253" y="16066"/>
                  <a:pt x="15561" y="16107"/>
                  <a:pt x="16416" y="15136"/>
                </a:cubicBezTo>
                <a:cubicBezTo>
                  <a:pt x="17440" y="13969"/>
                  <a:pt x="18544" y="13096"/>
                  <a:pt x="20218" y="13096"/>
                </a:cubicBezTo>
                <a:cubicBezTo>
                  <a:pt x="20403" y="13096"/>
                  <a:pt x="20594" y="13107"/>
                  <a:pt x="20794" y="13129"/>
                </a:cubicBezTo>
                <a:cubicBezTo>
                  <a:pt x="23015" y="13373"/>
                  <a:pt x="25071" y="14684"/>
                  <a:pt x="27068" y="15496"/>
                </a:cubicBezTo>
                <a:cubicBezTo>
                  <a:pt x="27547" y="15692"/>
                  <a:pt x="28015" y="15782"/>
                  <a:pt x="28482" y="15782"/>
                </a:cubicBezTo>
                <a:cubicBezTo>
                  <a:pt x="29021" y="15782"/>
                  <a:pt x="29559" y="15661"/>
                  <a:pt x="30111" y="15443"/>
                </a:cubicBezTo>
                <a:cubicBezTo>
                  <a:pt x="30637" y="15237"/>
                  <a:pt x="31106" y="15093"/>
                  <a:pt x="31586" y="15093"/>
                </a:cubicBezTo>
                <a:cubicBezTo>
                  <a:pt x="31929" y="15093"/>
                  <a:pt x="32277" y="15166"/>
                  <a:pt x="32656" y="15343"/>
                </a:cubicBezTo>
                <a:cubicBezTo>
                  <a:pt x="33751" y="15853"/>
                  <a:pt x="35072" y="16884"/>
                  <a:pt x="36320" y="16884"/>
                </a:cubicBezTo>
                <a:cubicBezTo>
                  <a:pt x="36873" y="16884"/>
                  <a:pt x="37412" y="16681"/>
                  <a:pt x="37911" y="16139"/>
                </a:cubicBezTo>
                <a:cubicBezTo>
                  <a:pt x="38440" y="15565"/>
                  <a:pt x="38834" y="15022"/>
                  <a:pt x="39681" y="14788"/>
                </a:cubicBezTo>
                <a:cubicBezTo>
                  <a:pt x="39900" y="14728"/>
                  <a:pt x="40086" y="14703"/>
                  <a:pt x="40255" y="14703"/>
                </a:cubicBezTo>
                <a:cubicBezTo>
                  <a:pt x="40774" y="14703"/>
                  <a:pt x="41128" y="14933"/>
                  <a:pt x="41761" y="15063"/>
                </a:cubicBezTo>
                <a:cubicBezTo>
                  <a:pt x="41881" y="15087"/>
                  <a:pt x="41985" y="15098"/>
                  <a:pt x="42077" y="15098"/>
                </a:cubicBezTo>
                <a:cubicBezTo>
                  <a:pt x="42656" y="15098"/>
                  <a:pt x="42760" y="14659"/>
                  <a:pt x="43380" y="14369"/>
                </a:cubicBezTo>
                <a:cubicBezTo>
                  <a:pt x="43631" y="14253"/>
                  <a:pt x="43859" y="14202"/>
                  <a:pt x="44071" y="14202"/>
                </a:cubicBezTo>
                <a:cubicBezTo>
                  <a:pt x="44621" y="14202"/>
                  <a:pt x="45063" y="14545"/>
                  <a:pt x="45516" y="14992"/>
                </a:cubicBezTo>
                <a:cubicBezTo>
                  <a:pt x="46493" y="15959"/>
                  <a:pt x="48553" y="17713"/>
                  <a:pt x="50318" y="17713"/>
                </a:cubicBezTo>
                <a:cubicBezTo>
                  <a:pt x="50693" y="17713"/>
                  <a:pt x="51056" y="17634"/>
                  <a:pt x="51391" y="17451"/>
                </a:cubicBezTo>
                <a:cubicBezTo>
                  <a:pt x="52904" y="16624"/>
                  <a:pt x="53711" y="14695"/>
                  <a:pt x="55259" y="14057"/>
                </a:cubicBezTo>
                <a:cubicBezTo>
                  <a:pt x="55545" y="13939"/>
                  <a:pt x="55815" y="13889"/>
                  <a:pt x="56074" y="13889"/>
                </a:cubicBezTo>
                <a:cubicBezTo>
                  <a:pt x="57105" y="13889"/>
                  <a:pt x="57961" y="14665"/>
                  <a:pt x="58938" y="14959"/>
                </a:cubicBezTo>
                <a:cubicBezTo>
                  <a:pt x="59180" y="15033"/>
                  <a:pt x="59402" y="15059"/>
                  <a:pt x="59617" y="15059"/>
                </a:cubicBezTo>
                <a:cubicBezTo>
                  <a:pt x="59883" y="15059"/>
                  <a:pt x="60139" y="15020"/>
                  <a:pt x="60416" y="14982"/>
                </a:cubicBezTo>
                <a:lnTo>
                  <a:pt x="60416" y="2571"/>
                </a:lnTo>
                <a:cubicBezTo>
                  <a:pt x="59705" y="2313"/>
                  <a:pt x="59034" y="2109"/>
                  <a:pt x="58575" y="1940"/>
                </a:cubicBezTo>
                <a:cubicBezTo>
                  <a:pt x="56180" y="1076"/>
                  <a:pt x="53718" y="819"/>
                  <a:pt x="51226" y="819"/>
                </a:cubicBezTo>
                <a:cubicBezTo>
                  <a:pt x="49770" y="819"/>
                  <a:pt x="48303" y="907"/>
                  <a:pt x="46835" y="1012"/>
                </a:cubicBezTo>
                <a:cubicBezTo>
                  <a:pt x="45430" y="1113"/>
                  <a:pt x="44023" y="1229"/>
                  <a:pt x="42621" y="1297"/>
                </a:cubicBezTo>
                <a:cubicBezTo>
                  <a:pt x="40676" y="1394"/>
                  <a:pt x="38736" y="1415"/>
                  <a:pt x="36796" y="1415"/>
                </a:cubicBezTo>
                <a:cubicBezTo>
                  <a:pt x="35363" y="1415"/>
                  <a:pt x="33929" y="1404"/>
                  <a:pt x="32494" y="1404"/>
                </a:cubicBezTo>
                <a:cubicBezTo>
                  <a:pt x="31292" y="1404"/>
                  <a:pt x="30089" y="1412"/>
                  <a:pt x="28883" y="1441"/>
                </a:cubicBezTo>
                <a:cubicBezTo>
                  <a:pt x="28656" y="1447"/>
                  <a:pt x="28429" y="1449"/>
                  <a:pt x="28203" y="1449"/>
                </a:cubicBezTo>
                <a:cubicBezTo>
                  <a:pt x="27841" y="1449"/>
                  <a:pt x="27481" y="1442"/>
                  <a:pt x="27121" y="1428"/>
                </a:cubicBezTo>
                <a:cubicBezTo>
                  <a:pt x="23076" y="1277"/>
                  <a:pt x="19165" y="357"/>
                  <a:pt x="15113" y="97"/>
                </a:cubicBezTo>
                <a:cubicBezTo>
                  <a:pt x="14126" y="33"/>
                  <a:pt x="13116" y="1"/>
                  <a:pt x="12093" y="1"/>
                </a:cubicBezTo>
                <a:close/>
              </a:path>
            </a:pathLst>
          </a:custGeom>
          <a:solidFill>
            <a:srgbClr val="F0BC5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5" name="Google Shape;4565;p36"/>
          <p:cNvSpPr/>
          <p:nvPr/>
        </p:nvSpPr>
        <p:spPr>
          <a:xfrm>
            <a:off x="25" y="2949724"/>
            <a:ext cx="9143962" cy="812766"/>
          </a:xfrm>
          <a:custGeom>
            <a:avLst/>
            <a:gdLst/>
            <a:ahLst/>
            <a:cxnLst/>
            <a:rect l="l" t="t" r="r" b="b"/>
            <a:pathLst>
              <a:path w="60417" h="14966" extrusionOk="0">
                <a:moveTo>
                  <a:pt x="36721" y="0"/>
                </a:moveTo>
                <a:cubicBezTo>
                  <a:pt x="34577" y="0"/>
                  <a:pt x="32420" y="217"/>
                  <a:pt x="30293" y="356"/>
                </a:cubicBezTo>
                <a:cubicBezTo>
                  <a:pt x="27580" y="535"/>
                  <a:pt x="24884" y="709"/>
                  <a:pt x="22178" y="949"/>
                </a:cubicBezTo>
                <a:cubicBezTo>
                  <a:pt x="20689" y="1080"/>
                  <a:pt x="19025" y="1220"/>
                  <a:pt x="17398" y="1220"/>
                </a:cubicBezTo>
                <a:cubicBezTo>
                  <a:pt x="16340" y="1220"/>
                  <a:pt x="15297" y="1161"/>
                  <a:pt x="14328" y="1002"/>
                </a:cubicBezTo>
                <a:cubicBezTo>
                  <a:pt x="14250" y="989"/>
                  <a:pt x="14172" y="976"/>
                  <a:pt x="14096" y="961"/>
                </a:cubicBezTo>
                <a:cubicBezTo>
                  <a:pt x="13072" y="774"/>
                  <a:pt x="12057" y="694"/>
                  <a:pt x="11047" y="694"/>
                </a:cubicBezTo>
                <a:cubicBezTo>
                  <a:pt x="8841" y="694"/>
                  <a:pt x="6663" y="1078"/>
                  <a:pt x="4484" y="1574"/>
                </a:cubicBezTo>
                <a:cubicBezTo>
                  <a:pt x="2880" y="1940"/>
                  <a:pt x="1415" y="1917"/>
                  <a:pt x="0" y="2474"/>
                </a:cubicBezTo>
                <a:lnTo>
                  <a:pt x="0" y="11635"/>
                </a:lnTo>
                <a:cubicBezTo>
                  <a:pt x="853" y="12195"/>
                  <a:pt x="1397" y="12450"/>
                  <a:pt x="2711" y="12450"/>
                </a:cubicBezTo>
                <a:cubicBezTo>
                  <a:pt x="3096" y="12450"/>
                  <a:pt x="3441" y="12440"/>
                  <a:pt x="3763" y="12440"/>
                </a:cubicBezTo>
                <a:cubicBezTo>
                  <a:pt x="4707" y="12440"/>
                  <a:pt x="5451" y="12522"/>
                  <a:pt x="6408" y="13161"/>
                </a:cubicBezTo>
                <a:cubicBezTo>
                  <a:pt x="7165" y="13664"/>
                  <a:pt x="8429" y="14965"/>
                  <a:pt x="9478" y="14965"/>
                </a:cubicBezTo>
                <a:cubicBezTo>
                  <a:pt x="9534" y="14965"/>
                  <a:pt x="9589" y="14961"/>
                  <a:pt x="9643" y="14954"/>
                </a:cubicBezTo>
                <a:cubicBezTo>
                  <a:pt x="10276" y="14866"/>
                  <a:pt x="10256" y="14258"/>
                  <a:pt x="10874" y="14117"/>
                </a:cubicBezTo>
                <a:cubicBezTo>
                  <a:pt x="10950" y="14099"/>
                  <a:pt x="11026" y="14092"/>
                  <a:pt x="11101" y="14092"/>
                </a:cubicBezTo>
                <a:cubicBezTo>
                  <a:pt x="11477" y="14092"/>
                  <a:pt x="11842" y="14271"/>
                  <a:pt x="12208" y="14271"/>
                </a:cubicBezTo>
                <a:cubicBezTo>
                  <a:pt x="12348" y="14271"/>
                  <a:pt x="12488" y="14245"/>
                  <a:pt x="12629" y="14172"/>
                </a:cubicBezTo>
                <a:cubicBezTo>
                  <a:pt x="13098" y="13933"/>
                  <a:pt x="13274" y="13305"/>
                  <a:pt x="13746" y="13022"/>
                </a:cubicBezTo>
                <a:cubicBezTo>
                  <a:pt x="14175" y="12768"/>
                  <a:pt x="14797" y="12697"/>
                  <a:pt x="15246" y="12432"/>
                </a:cubicBezTo>
                <a:cubicBezTo>
                  <a:pt x="16210" y="11865"/>
                  <a:pt x="16820" y="10932"/>
                  <a:pt x="17962" y="10586"/>
                </a:cubicBezTo>
                <a:cubicBezTo>
                  <a:pt x="18452" y="10437"/>
                  <a:pt x="18927" y="10374"/>
                  <a:pt x="19390" y="10374"/>
                </a:cubicBezTo>
                <a:cubicBezTo>
                  <a:pt x="21193" y="10374"/>
                  <a:pt x="22824" y="11336"/>
                  <a:pt x="24493" y="11978"/>
                </a:cubicBezTo>
                <a:cubicBezTo>
                  <a:pt x="25036" y="12187"/>
                  <a:pt x="25702" y="12519"/>
                  <a:pt x="26312" y="12519"/>
                </a:cubicBezTo>
                <a:cubicBezTo>
                  <a:pt x="26328" y="12519"/>
                  <a:pt x="26344" y="12518"/>
                  <a:pt x="26359" y="12518"/>
                </a:cubicBezTo>
                <a:cubicBezTo>
                  <a:pt x="26915" y="12503"/>
                  <a:pt x="27383" y="12215"/>
                  <a:pt x="27950" y="12215"/>
                </a:cubicBezTo>
                <a:cubicBezTo>
                  <a:pt x="28034" y="12215"/>
                  <a:pt x="28119" y="12221"/>
                  <a:pt x="28207" y="12236"/>
                </a:cubicBezTo>
                <a:cubicBezTo>
                  <a:pt x="28804" y="12333"/>
                  <a:pt x="29113" y="12498"/>
                  <a:pt x="29586" y="12498"/>
                </a:cubicBezTo>
                <a:cubicBezTo>
                  <a:pt x="29725" y="12498"/>
                  <a:pt x="29877" y="12484"/>
                  <a:pt x="30056" y="12450"/>
                </a:cubicBezTo>
                <a:cubicBezTo>
                  <a:pt x="30545" y="12355"/>
                  <a:pt x="31037" y="12217"/>
                  <a:pt x="31559" y="12217"/>
                </a:cubicBezTo>
                <a:cubicBezTo>
                  <a:pt x="31673" y="12217"/>
                  <a:pt x="31788" y="12223"/>
                  <a:pt x="31904" y="12238"/>
                </a:cubicBezTo>
                <a:cubicBezTo>
                  <a:pt x="33185" y="12403"/>
                  <a:pt x="34360" y="13428"/>
                  <a:pt x="35662" y="13428"/>
                </a:cubicBezTo>
                <a:cubicBezTo>
                  <a:pt x="35693" y="13428"/>
                  <a:pt x="35724" y="13427"/>
                  <a:pt x="35755" y="13426"/>
                </a:cubicBezTo>
                <a:cubicBezTo>
                  <a:pt x="37078" y="13373"/>
                  <a:pt x="37520" y="11751"/>
                  <a:pt x="38836" y="11545"/>
                </a:cubicBezTo>
                <a:cubicBezTo>
                  <a:pt x="38929" y="11530"/>
                  <a:pt x="39020" y="11523"/>
                  <a:pt x="39109" y="11523"/>
                </a:cubicBezTo>
                <a:cubicBezTo>
                  <a:pt x="39577" y="11523"/>
                  <a:pt x="39992" y="11698"/>
                  <a:pt x="40459" y="11698"/>
                </a:cubicBezTo>
                <a:cubicBezTo>
                  <a:pt x="40533" y="11698"/>
                  <a:pt x="40608" y="11693"/>
                  <a:pt x="40684" y="11683"/>
                </a:cubicBezTo>
                <a:cubicBezTo>
                  <a:pt x="41196" y="11618"/>
                  <a:pt x="41948" y="11502"/>
                  <a:pt x="42374" y="11408"/>
                </a:cubicBezTo>
                <a:cubicBezTo>
                  <a:pt x="42921" y="11287"/>
                  <a:pt x="43309" y="10929"/>
                  <a:pt x="43920" y="10919"/>
                </a:cubicBezTo>
                <a:cubicBezTo>
                  <a:pt x="43939" y="10919"/>
                  <a:pt x="43957" y="10919"/>
                  <a:pt x="43976" y="10919"/>
                </a:cubicBezTo>
                <a:cubicBezTo>
                  <a:pt x="44669" y="10919"/>
                  <a:pt x="45138" y="11234"/>
                  <a:pt x="45710" y="11598"/>
                </a:cubicBezTo>
                <a:cubicBezTo>
                  <a:pt x="46751" y="12261"/>
                  <a:pt x="47863" y="13204"/>
                  <a:pt x="49076" y="13562"/>
                </a:cubicBezTo>
                <a:cubicBezTo>
                  <a:pt x="49352" y="13644"/>
                  <a:pt x="49572" y="13685"/>
                  <a:pt x="49760" y="13685"/>
                </a:cubicBezTo>
                <a:cubicBezTo>
                  <a:pt x="50192" y="13685"/>
                  <a:pt x="50461" y="13467"/>
                  <a:pt x="50872" y="13020"/>
                </a:cubicBezTo>
                <a:cubicBezTo>
                  <a:pt x="51328" y="12526"/>
                  <a:pt x="51780" y="12150"/>
                  <a:pt x="52375" y="11804"/>
                </a:cubicBezTo>
                <a:cubicBezTo>
                  <a:pt x="53341" y="11247"/>
                  <a:pt x="54325" y="10942"/>
                  <a:pt x="55413" y="10942"/>
                </a:cubicBezTo>
                <a:cubicBezTo>
                  <a:pt x="55609" y="10942"/>
                  <a:pt x="55808" y="10952"/>
                  <a:pt x="56011" y="10972"/>
                </a:cubicBezTo>
                <a:cubicBezTo>
                  <a:pt x="56621" y="11033"/>
                  <a:pt x="57090" y="11292"/>
                  <a:pt x="57647" y="11459"/>
                </a:cubicBezTo>
                <a:cubicBezTo>
                  <a:pt x="57871" y="11527"/>
                  <a:pt x="58057" y="11553"/>
                  <a:pt x="58225" y="11553"/>
                </a:cubicBezTo>
                <a:cubicBezTo>
                  <a:pt x="58609" y="11553"/>
                  <a:pt x="58907" y="11417"/>
                  <a:pt x="59385" y="11320"/>
                </a:cubicBezTo>
                <a:cubicBezTo>
                  <a:pt x="59481" y="11301"/>
                  <a:pt x="59580" y="11293"/>
                  <a:pt x="59682" y="11293"/>
                </a:cubicBezTo>
                <a:cubicBezTo>
                  <a:pt x="59915" y="11293"/>
                  <a:pt x="60163" y="11337"/>
                  <a:pt x="60416" y="11398"/>
                </a:cubicBezTo>
                <a:lnTo>
                  <a:pt x="60416" y="4809"/>
                </a:lnTo>
                <a:cubicBezTo>
                  <a:pt x="59665" y="4413"/>
                  <a:pt x="58807" y="4096"/>
                  <a:pt x="57993" y="3839"/>
                </a:cubicBezTo>
                <a:cubicBezTo>
                  <a:pt x="56021" y="3213"/>
                  <a:pt x="54092" y="2487"/>
                  <a:pt x="52029" y="2144"/>
                </a:cubicBezTo>
                <a:cubicBezTo>
                  <a:pt x="50057" y="1816"/>
                  <a:pt x="48151" y="1559"/>
                  <a:pt x="46212" y="1100"/>
                </a:cubicBezTo>
                <a:cubicBezTo>
                  <a:pt x="44298" y="646"/>
                  <a:pt x="42331" y="588"/>
                  <a:pt x="40394" y="270"/>
                </a:cubicBezTo>
                <a:cubicBezTo>
                  <a:pt x="39180" y="72"/>
                  <a:pt x="37953" y="0"/>
                  <a:pt x="36721" y="0"/>
                </a:cubicBezTo>
                <a:close/>
              </a:path>
            </a:pathLst>
          </a:custGeom>
          <a:solidFill>
            <a:srgbClr val="DDA0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6" name="Google Shape;4566;p36"/>
          <p:cNvGrpSpPr/>
          <p:nvPr/>
        </p:nvGrpSpPr>
        <p:grpSpPr>
          <a:xfrm>
            <a:off x="-321458" y="779098"/>
            <a:ext cx="10119330" cy="2830999"/>
            <a:chOff x="-321458" y="931498"/>
            <a:chExt cx="10119330" cy="2830999"/>
          </a:xfrm>
        </p:grpSpPr>
        <p:sp>
          <p:nvSpPr>
            <p:cNvPr id="4567" name="Google Shape;4567;p36"/>
            <p:cNvSpPr/>
            <p:nvPr/>
          </p:nvSpPr>
          <p:spPr>
            <a:xfrm>
              <a:off x="0" y="2309424"/>
              <a:ext cx="9143962" cy="1322316"/>
            </a:xfrm>
            <a:custGeom>
              <a:avLst/>
              <a:gdLst/>
              <a:ahLst/>
              <a:cxnLst/>
              <a:rect l="l" t="t" r="r" b="b"/>
              <a:pathLst>
                <a:path w="60417" h="15238" extrusionOk="0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36"/>
            <p:cNvSpPr/>
            <p:nvPr/>
          </p:nvSpPr>
          <p:spPr>
            <a:xfrm flipH="1">
              <a:off x="-321458" y="931498"/>
              <a:ext cx="10119274" cy="2646142"/>
            </a:xfrm>
            <a:custGeom>
              <a:avLst/>
              <a:gdLst/>
              <a:ahLst/>
              <a:cxnLst/>
              <a:rect l="l" t="t" r="r" b="b"/>
              <a:pathLst>
                <a:path w="72550" h="22578" extrusionOk="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dist="200025" dir="5220000" algn="bl" rotWithShape="0">
                <a:schemeClr val="lt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69" name="Google Shape;4569;p36"/>
            <p:cNvGrpSpPr/>
            <p:nvPr/>
          </p:nvGrpSpPr>
          <p:grpSpPr>
            <a:xfrm>
              <a:off x="-224431" y="1701388"/>
              <a:ext cx="10022303" cy="2061109"/>
              <a:chOff x="-224431" y="1701388"/>
              <a:chExt cx="10022303" cy="2061109"/>
            </a:xfrm>
          </p:grpSpPr>
          <p:grpSp>
            <p:nvGrpSpPr>
              <p:cNvPr id="4570" name="Google Shape;4570;p36"/>
              <p:cNvGrpSpPr/>
              <p:nvPr/>
            </p:nvGrpSpPr>
            <p:grpSpPr>
              <a:xfrm flipH="1">
                <a:off x="-224424" y="1982113"/>
                <a:ext cx="10022296" cy="1780385"/>
                <a:chOff x="725125" y="2905550"/>
                <a:chExt cx="1814450" cy="289000"/>
              </a:xfrm>
            </p:grpSpPr>
            <p:sp>
              <p:nvSpPr>
                <p:cNvPr id="4571" name="Google Shape;4571;p36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965" h="10407" extrusionOk="0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2" name="Google Shape;4572;p36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11" extrusionOk="0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3" name="Google Shape;4573;p36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1" extrusionOk="0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4" name="Google Shape;4574;p36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1" extrusionOk="0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5" name="Google Shape;4575;p36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1" extrusionOk="0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6" name="Google Shape;4576;p36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12" extrusionOk="0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7" name="Google Shape;4577;p36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8" name="Google Shape;4578;p36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9" name="Google Shape;4579;p36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7" extrusionOk="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0" name="Google Shape;4580;p36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1" name="Google Shape;4581;p36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2" extrusionOk="0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2" name="Google Shape;4582;p36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1" extrusionOk="0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3" name="Google Shape;4583;p36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90" extrusionOk="0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4" name="Google Shape;4584;p36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7" extrusionOk="0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5" name="Google Shape;4585;p36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70" extrusionOk="0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6" name="Google Shape;4586;p36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7" name="Google Shape;4587;p36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8" name="Google Shape;4588;p36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1" extrusionOk="0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9" name="Google Shape;4589;p36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0" name="Google Shape;4590;p36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7" extrusionOk="0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1" name="Google Shape;4591;p36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2" name="Google Shape;4592;p36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" h="290" extrusionOk="0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3" name="Google Shape;4593;p36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8" extrusionOk="0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4" name="Google Shape;4594;p36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" h="168" extrusionOk="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5" name="Google Shape;4595;p36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7" extrusionOk="0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6" name="Google Shape;4596;p36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" h="289" extrusionOk="0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7" name="Google Shape;4597;p36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1" extrusionOk="0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8" name="Google Shape;4598;p36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" h="168" extrusionOk="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9" name="Google Shape;4599;p36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8" extrusionOk="0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0" name="Google Shape;4600;p36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09" extrusionOk="0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1" name="Google Shape;4601;p36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449" extrusionOk="0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2" name="Google Shape;4602;p36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2" extrusionOk="0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3" name="Google Shape;4603;p36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0" extrusionOk="0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4" name="Google Shape;4604;p36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89" extrusionOk="0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5" name="Google Shape;4605;p36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6" name="Google Shape;4606;p36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7" name="Google Shape;4607;p36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167" extrusionOk="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8" name="Google Shape;4608;p36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9" name="Google Shape;4609;p36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0" extrusionOk="0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0" name="Google Shape;4610;p36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0" extrusionOk="0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1" name="Google Shape;4611;p36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92" extrusionOk="0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2" name="Google Shape;4612;p36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170" extrusionOk="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3" name="Google Shape;4613;p36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9" extrusionOk="0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4" name="Google Shape;4614;p36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9" extrusionOk="0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5" name="Google Shape;4615;p36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13" extrusionOk="0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6" name="Google Shape;4616;p36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2" extrusionOk="0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7" name="Google Shape;4617;p36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" h="449" extrusionOk="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8" name="Google Shape;4618;p36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9" extrusionOk="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9" name="Google Shape;4619;p36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449" extrusionOk="0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0" name="Google Shape;4620;p36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2" extrusionOk="0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1" name="Google Shape;4621;p36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0" extrusionOk="0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2" name="Google Shape;4622;p36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90" extrusionOk="0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3" name="Google Shape;4623;p36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7" extrusionOk="0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4" name="Google Shape;4624;p36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9" extrusionOk="0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5" name="Google Shape;4625;p36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6" name="Google Shape;4626;p36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4" h="812" extrusionOk="0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7" name="Google Shape;4627;p36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11" extrusionOk="0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8" name="Google Shape;4628;p36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2" extrusionOk="0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9" name="Google Shape;4629;p36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1" extrusionOk="0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0" name="Google Shape;4630;p36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1" name="Google Shape;4631;p36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" h="448" extrusionOk="0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2" name="Google Shape;4632;p36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0" extrusionOk="0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3" name="Google Shape;4633;p36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92" extrusionOk="0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4" name="Google Shape;4634;p36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1" extrusionOk="0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5" name="Google Shape;4635;p36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7" extrusionOk="0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6" name="Google Shape;4636;p36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170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7" name="Google Shape;4637;p36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" h="290" extrusionOk="0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8" name="Google Shape;4638;p36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9" name="Google Shape;4639;p36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8" extrusionOk="0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0" name="Google Shape;4640;p36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1" extrusionOk="0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1" name="Google Shape;4641;p36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2" name="Google Shape;4642;p36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8" extrusionOk="0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3" name="Google Shape;4643;p36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" h="167" extrusionOk="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4" name="Google Shape;4644;p36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5" name="Google Shape;4645;p36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4" h="812" extrusionOk="0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6" name="Google Shape;4646;p36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448" extrusionOk="0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7" name="Google Shape;4647;p36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0" extrusionOk="0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8" name="Google Shape;4648;p36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1" extrusionOk="0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9" name="Google Shape;4649;p36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1" extrusionOk="0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0" name="Google Shape;4650;p36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1" name="Google Shape;4651;p36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7" extrusionOk="0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2" name="Google Shape;4652;p36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3" name="Google Shape;4653;p36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4" name="Google Shape;4654;p36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1" extrusionOk="0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5" name="Google Shape;4655;p36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91" extrusionOk="0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6" name="Google Shape;4656;p36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90" extrusionOk="0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7" name="Google Shape;4657;p36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7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8" name="Google Shape;4658;p36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7" extrusionOk="0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9" name="Google Shape;4659;p36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9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0" name="Google Shape;4660;p36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11" extrusionOk="0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1" name="Google Shape;4661;p36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11" extrusionOk="0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2" name="Google Shape;4662;p36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12" extrusionOk="0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3" name="Google Shape;4663;p36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" h="812" extrusionOk="0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4" name="Google Shape;4664;p36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" h="446" extrusionOk="0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5" name="Google Shape;4665;p36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" h="445" extrusionOk="0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6" name="Google Shape;4666;p36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92" extrusionOk="0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7" name="Google Shape;4667;p36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91" extrusionOk="0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8" name="Google Shape;4668;p36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9" name="Google Shape;4669;p36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168" extrusionOk="0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0" name="Google Shape;4670;p36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8" extrusionOk="0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1" name="Google Shape;4671;p36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8" extrusionOk="0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2" name="Google Shape;4672;p36"/>
              <p:cNvGrpSpPr/>
              <p:nvPr/>
            </p:nvGrpSpPr>
            <p:grpSpPr>
              <a:xfrm>
                <a:off x="-224431" y="1701388"/>
                <a:ext cx="8145162" cy="1498165"/>
                <a:chOff x="-224431" y="1701388"/>
                <a:chExt cx="8145162" cy="1498165"/>
              </a:xfrm>
            </p:grpSpPr>
            <p:grpSp>
              <p:nvGrpSpPr>
                <p:cNvPr id="4673" name="Google Shape;4673;p36"/>
                <p:cNvGrpSpPr/>
                <p:nvPr/>
              </p:nvGrpSpPr>
              <p:grpSpPr>
                <a:xfrm>
                  <a:off x="-224431" y="1701388"/>
                  <a:ext cx="4748501" cy="1426898"/>
                  <a:chOff x="845281" y="1246472"/>
                  <a:chExt cx="721229" cy="216722"/>
                </a:xfrm>
              </p:grpSpPr>
              <p:sp>
                <p:nvSpPr>
                  <p:cNvPr id="4674" name="Google Shape;4674;p36"/>
                  <p:cNvSpPr/>
                  <p:nvPr/>
                </p:nvSpPr>
                <p:spPr>
                  <a:xfrm rot="643536">
                    <a:off x="1399013" y="1325493"/>
                    <a:ext cx="157320" cy="1241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93" h="4966" extrusionOk="0">
                        <a:moveTo>
                          <a:pt x="2151" y="1"/>
                        </a:moveTo>
                        <a:cubicBezTo>
                          <a:pt x="1927" y="1"/>
                          <a:pt x="1684" y="48"/>
                          <a:pt x="1413" y="157"/>
                        </a:cubicBezTo>
                        <a:cubicBezTo>
                          <a:pt x="329" y="593"/>
                          <a:pt x="1" y="1899"/>
                          <a:pt x="611" y="2810"/>
                        </a:cubicBezTo>
                        <a:cubicBezTo>
                          <a:pt x="1312" y="3852"/>
                          <a:pt x="2775" y="4966"/>
                          <a:pt x="4186" y="4966"/>
                        </a:cubicBezTo>
                        <a:cubicBezTo>
                          <a:pt x="4338" y="4966"/>
                          <a:pt x="4490" y="4953"/>
                          <a:pt x="4641" y="4925"/>
                        </a:cubicBezTo>
                        <a:cubicBezTo>
                          <a:pt x="5667" y="4736"/>
                          <a:pt x="6292" y="4159"/>
                          <a:pt x="5995" y="3175"/>
                        </a:cubicBezTo>
                        <a:cubicBezTo>
                          <a:pt x="5773" y="2446"/>
                          <a:pt x="5226" y="1750"/>
                          <a:pt x="4547" y="1342"/>
                        </a:cubicBezTo>
                        <a:cubicBezTo>
                          <a:pt x="3684" y="821"/>
                          <a:pt x="3088" y="1"/>
                          <a:pt x="215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5" name="Google Shape;4675;p36"/>
                  <p:cNvSpPr/>
                  <p:nvPr/>
                </p:nvSpPr>
                <p:spPr>
                  <a:xfrm>
                    <a:off x="1229003" y="1325446"/>
                    <a:ext cx="113225" cy="126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9" h="5050" extrusionOk="0">
                        <a:moveTo>
                          <a:pt x="1597" y="1"/>
                        </a:moveTo>
                        <a:cubicBezTo>
                          <a:pt x="234" y="1"/>
                          <a:pt x="1" y="1743"/>
                          <a:pt x="376" y="2710"/>
                        </a:cubicBezTo>
                        <a:cubicBezTo>
                          <a:pt x="837" y="3903"/>
                          <a:pt x="1571" y="4660"/>
                          <a:pt x="2907" y="4990"/>
                        </a:cubicBezTo>
                        <a:cubicBezTo>
                          <a:pt x="3072" y="5031"/>
                          <a:pt x="3221" y="5050"/>
                          <a:pt x="3356" y="5050"/>
                        </a:cubicBezTo>
                        <a:cubicBezTo>
                          <a:pt x="4270" y="5050"/>
                          <a:pt x="4528" y="4175"/>
                          <a:pt x="4405" y="3301"/>
                        </a:cubicBezTo>
                        <a:cubicBezTo>
                          <a:pt x="4241" y="2120"/>
                          <a:pt x="3127" y="60"/>
                          <a:pt x="1664" y="2"/>
                        </a:cubicBezTo>
                        <a:cubicBezTo>
                          <a:pt x="1642" y="1"/>
                          <a:pt x="1619" y="1"/>
                          <a:pt x="1597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6" name="Google Shape;4676;p36"/>
                  <p:cNvSpPr/>
                  <p:nvPr/>
                </p:nvSpPr>
                <p:spPr>
                  <a:xfrm>
                    <a:off x="1129039" y="1308504"/>
                    <a:ext cx="66975" cy="4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9" h="1759" extrusionOk="0">
                        <a:moveTo>
                          <a:pt x="1185" y="1"/>
                        </a:moveTo>
                        <a:cubicBezTo>
                          <a:pt x="563" y="1"/>
                          <a:pt x="0" y="515"/>
                          <a:pt x="401" y="1187"/>
                        </a:cubicBezTo>
                        <a:cubicBezTo>
                          <a:pt x="583" y="1495"/>
                          <a:pt x="1141" y="1759"/>
                          <a:pt x="1578" y="1759"/>
                        </a:cubicBezTo>
                        <a:cubicBezTo>
                          <a:pt x="1657" y="1759"/>
                          <a:pt x="1732" y="1750"/>
                          <a:pt x="1800" y="1732"/>
                        </a:cubicBezTo>
                        <a:cubicBezTo>
                          <a:pt x="2678" y="1492"/>
                          <a:pt x="2373" y="590"/>
                          <a:pt x="1806" y="194"/>
                        </a:cubicBezTo>
                        <a:cubicBezTo>
                          <a:pt x="1615" y="61"/>
                          <a:pt x="1397" y="1"/>
                          <a:pt x="1185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7" name="Google Shape;4677;p36"/>
                  <p:cNvSpPr/>
                  <p:nvPr/>
                </p:nvSpPr>
                <p:spPr>
                  <a:xfrm>
                    <a:off x="845281" y="1246472"/>
                    <a:ext cx="91925" cy="102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77" h="4102" extrusionOk="0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8" name="Google Shape;4678;p36"/>
                  <p:cNvSpPr/>
                  <p:nvPr/>
                </p:nvSpPr>
                <p:spPr>
                  <a:xfrm rot="-1748151">
                    <a:off x="964413" y="1275936"/>
                    <a:ext cx="65877" cy="726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35" h="2907" extrusionOk="0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679" name="Google Shape;4679;p36"/>
                <p:cNvGrpSpPr/>
                <p:nvPr/>
              </p:nvGrpSpPr>
              <p:grpSpPr>
                <a:xfrm>
                  <a:off x="5219007" y="2245413"/>
                  <a:ext cx="2701724" cy="954140"/>
                  <a:chOff x="785661" y="1226199"/>
                  <a:chExt cx="410353" cy="144918"/>
                </a:xfrm>
              </p:grpSpPr>
              <p:sp>
                <p:nvSpPr>
                  <p:cNvPr id="4680" name="Google Shape;4680;p36"/>
                  <p:cNvSpPr/>
                  <p:nvPr/>
                </p:nvSpPr>
                <p:spPr>
                  <a:xfrm>
                    <a:off x="1129039" y="1308504"/>
                    <a:ext cx="66975" cy="4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9" h="1759" extrusionOk="0">
                        <a:moveTo>
                          <a:pt x="1185" y="1"/>
                        </a:moveTo>
                        <a:cubicBezTo>
                          <a:pt x="563" y="1"/>
                          <a:pt x="0" y="515"/>
                          <a:pt x="401" y="1187"/>
                        </a:cubicBezTo>
                        <a:cubicBezTo>
                          <a:pt x="583" y="1495"/>
                          <a:pt x="1141" y="1759"/>
                          <a:pt x="1578" y="1759"/>
                        </a:cubicBezTo>
                        <a:cubicBezTo>
                          <a:pt x="1657" y="1759"/>
                          <a:pt x="1732" y="1750"/>
                          <a:pt x="1800" y="1732"/>
                        </a:cubicBezTo>
                        <a:cubicBezTo>
                          <a:pt x="2678" y="1492"/>
                          <a:pt x="2373" y="590"/>
                          <a:pt x="1806" y="194"/>
                        </a:cubicBezTo>
                        <a:cubicBezTo>
                          <a:pt x="1615" y="61"/>
                          <a:pt x="1397" y="1"/>
                          <a:pt x="1185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1" name="Google Shape;4681;p36"/>
                  <p:cNvSpPr/>
                  <p:nvPr/>
                </p:nvSpPr>
                <p:spPr>
                  <a:xfrm>
                    <a:off x="785661" y="1226199"/>
                    <a:ext cx="91925" cy="102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77" h="4102" extrusionOk="0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2" name="Google Shape;4682;p36"/>
                  <p:cNvSpPr/>
                  <p:nvPr/>
                </p:nvSpPr>
                <p:spPr>
                  <a:xfrm rot="-1748151">
                    <a:off x="1065768" y="1287000"/>
                    <a:ext cx="65877" cy="726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35" h="2907" extrusionOk="0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4683" name="Google Shape;4683;p36"/>
          <p:cNvSpPr/>
          <p:nvPr/>
        </p:nvSpPr>
        <p:spPr>
          <a:xfrm>
            <a:off x="-257152" y="-63400"/>
            <a:ext cx="9810574" cy="1965358"/>
          </a:xfrm>
          <a:custGeom>
            <a:avLst/>
            <a:gdLst/>
            <a:ahLst/>
            <a:cxnLst/>
            <a:rect l="l" t="t" r="r" b="b"/>
            <a:pathLst>
              <a:path w="72550" h="22578" extrusionOk="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dist="200025" dir="5220000" algn="bl" rotWithShape="0">
              <a:schemeClr val="lt1">
                <a:alpha val="1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84" name="Google Shape;4684;p36"/>
          <p:cNvGrpSpPr/>
          <p:nvPr/>
        </p:nvGrpSpPr>
        <p:grpSpPr>
          <a:xfrm>
            <a:off x="-257170" y="793234"/>
            <a:ext cx="9716743" cy="1322348"/>
            <a:chOff x="725125" y="2905550"/>
            <a:chExt cx="1814450" cy="289000"/>
          </a:xfrm>
        </p:grpSpPr>
        <p:sp>
          <p:nvSpPr>
            <p:cNvPr id="4685" name="Google Shape;4685;p36"/>
            <p:cNvSpPr/>
            <p:nvPr/>
          </p:nvSpPr>
          <p:spPr>
            <a:xfrm>
              <a:off x="740450" y="2934375"/>
              <a:ext cx="1799125" cy="260175"/>
            </a:xfrm>
            <a:custGeom>
              <a:avLst/>
              <a:gdLst/>
              <a:ahLst/>
              <a:cxnLst/>
              <a:rect l="l" t="t" r="r" b="b"/>
              <a:pathLst>
                <a:path w="71965" h="10407" extrusionOk="0">
                  <a:moveTo>
                    <a:pt x="60446" y="0"/>
                  </a:moveTo>
                  <a:cubicBezTo>
                    <a:pt x="58888" y="0"/>
                    <a:pt x="58057" y="2643"/>
                    <a:pt x="57183" y="3462"/>
                  </a:cubicBezTo>
                  <a:cubicBezTo>
                    <a:pt x="56258" y="4332"/>
                    <a:pt x="54785" y="4209"/>
                    <a:pt x="53658" y="4821"/>
                  </a:cubicBezTo>
                  <a:cubicBezTo>
                    <a:pt x="52798" y="5291"/>
                    <a:pt x="52175" y="6044"/>
                    <a:pt x="51323" y="6453"/>
                  </a:cubicBezTo>
                  <a:cubicBezTo>
                    <a:pt x="50912" y="6649"/>
                    <a:pt x="50489" y="6713"/>
                    <a:pt x="50061" y="6713"/>
                  </a:cubicBezTo>
                  <a:cubicBezTo>
                    <a:pt x="49288" y="6713"/>
                    <a:pt x="48500" y="6506"/>
                    <a:pt x="47742" y="6506"/>
                  </a:cubicBezTo>
                  <a:cubicBezTo>
                    <a:pt x="47212" y="6506"/>
                    <a:pt x="46697" y="6607"/>
                    <a:pt x="46212" y="6950"/>
                  </a:cubicBezTo>
                  <a:cubicBezTo>
                    <a:pt x="45518" y="7439"/>
                    <a:pt x="45284" y="8281"/>
                    <a:pt x="44658" y="8717"/>
                  </a:cubicBezTo>
                  <a:cubicBezTo>
                    <a:pt x="44433" y="8874"/>
                    <a:pt x="44230" y="8935"/>
                    <a:pt x="44036" y="8935"/>
                  </a:cubicBezTo>
                  <a:cubicBezTo>
                    <a:pt x="43670" y="8935"/>
                    <a:pt x="43331" y="8721"/>
                    <a:pt x="42923" y="8528"/>
                  </a:cubicBezTo>
                  <a:cubicBezTo>
                    <a:pt x="42585" y="8369"/>
                    <a:pt x="42273" y="8323"/>
                    <a:pt x="41975" y="8323"/>
                  </a:cubicBezTo>
                  <a:cubicBezTo>
                    <a:pt x="41574" y="8323"/>
                    <a:pt x="41196" y="8406"/>
                    <a:pt x="40804" y="8406"/>
                  </a:cubicBezTo>
                  <a:cubicBezTo>
                    <a:pt x="40436" y="8406"/>
                    <a:pt x="40057" y="8333"/>
                    <a:pt x="39635" y="8049"/>
                  </a:cubicBezTo>
                  <a:cubicBezTo>
                    <a:pt x="38926" y="7573"/>
                    <a:pt x="38753" y="7292"/>
                    <a:pt x="37857" y="7292"/>
                  </a:cubicBezTo>
                  <a:cubicBezTo>
                    <a:pt x="37842" y="7292"/>
                    <a:pt x="37826" y="7293"/>
                    <a:pt x="37809" y="7293"/>
                  </a:cubicBezTo>
                  <a:cubicBezTo>
                    <a:pt x="37786" y="7293"/>
                    <a:pt x="37763" y="7293"/>
                    <a:pt x="37740" y="7293"/>
                  </a:cubicBezTo>
                  <a:cubicBezTo>
                    <a:pt x="37076" y="7293"/>
                    <a:pt x="36673" y="7151"/>
                    <a:pt x="36044" y="6829"/>
                  </a:cubicBezTo>
                  <a:cubicBezTo>
                    <a:pt x="35095" y="6346"/>
                    <a:pt x="34209" y="5971"/>
                    <a:pt x="33257" y="5971"/>
                  </a:cubicBezTo>
                  <a:cubicBezTo>
                    <a:pt x="32716" y="5971"/>
                    <a:pt x="32155" y="6092"/>
                    <a:pt x="31548" y="6382"/>
                  </a:cubicBezTo>
                  <a:cubicBezTo>
                    <a:pt x="30983" y="6653"/>
                    <a:pt x="30662" y="6814"/>
                    <a:pt x="30215" y="6814"/>
                  </a:cubicBezTo>
                  <a:cubicBezTo>
                    <a:pt x="30028" y="6814"/>
                    <a:pt x="29819" y="6786"/>
                    <a:pt x="29561" y="6725"/>
                  </a:cubicBezTo>
                  <a:cubicBezTo>
                    <a:pt x="29199" y="6642"/>
                    <a:pt x="28911" y="6584"/>
                    <a:pt x="28629" y="6584"/>
                  </a:cubicBezTo>
                  <a:cubicBezTo>
                    <a:pt x="28307" y="6584"/>
                    <a:pt x="27993" y="6660"/>
                    <a:pt x="27584" y="6864"/>
                  </a:cubicBezTo>
                  <a:cubicBezTo>
                    <a:pt x="26906" y="7204"/>
                    <a:pt x="26354" y="7641"/>
                    <a:pt x="25781" y="8052"/>
                  </a:cubicBezTo>
                  <a:cubicBezTo>
                    <a:pt x="25474" y="8273"/>
                    <a:pt x="25285" y="8336"/>
                    <a:pt x="25064" y="8336"/>
                  </a:cubicBezTo>
                  <a:cubicBezTo>
                    <a:pt x="24869" y="8336"/>
                    <a:pt x="24650" y="8288"/>
                    <a:pt x="24304" y="8256"/>
                  </a:cubicBezTo>
                  <a:cubicBezTo>
                    <a:pt x="24212" y="8247"/>
                    <a:pt x="24121" y="8243"/>
                    <a:pt x="24031" y="8243"/>
                  </a:cubicBezTo>
                  <a:cubicBezTo>
                    <a:pt x="23439" y="8243"/>
                    <a:pt x="22874" y="8422"/>
                    <a:pt x="22349" y="8685"/>
                  </a:cubicBezTo>
                  <a:cubicBezTo>
                    <a:pt x="21815" y="8953"/>
                    <a:pt x="21194" y="9567"/>
                    <a:pt x="20539" y="9567"/>
                  </a:cubicBezTo>
                  <a:cubicBezTo>
                    <a:pt x="20504" y="9567"/>
                    <a:pt x="20470" y="9566"/>
                    <a:pt x="20435" y="9562"/>
                  </a:cubicBezTo>
                  <a:cubicBezTo>
                    <a:pt x="20067" y="9524"/>
                    <a:pt x="19901" y="9199"/>
                    <a:pt x="19558" y="9146"/>
                  </a:cubicBezTo>
                  <a:cubicBezTo>
                    <a:pt x="19526" y="9141"/>
                    <a:pt x="19494" y="9139"/>
                    <a:pt x="19464" y="9139"/>
                  </a:cubicBezTo>
                  <a:cubicBezTo>
                    <a:pt x="19229" y="9139"/>
                    <a:pt x="19046" y="9276"/>
                    <a:pt x="18834" y="9290"/>
                  </a:cubicBezTo>
                  <a:cubicBezTo>
                    <a:pt x="18781" y="9293"/>
                    <a:pt x="18727" y="9294"/>
                    <a:pt x="18674" y="9294"/>
                  </a:cubicBezTo>
                  <a:cubicBezTo>
                    <a:pt x="18126" y="9294"/>
                    <a:pt x="17583" y="9137"/>
                    <a:pt x="17218" y="8740"/>
                  </a:cubicBezTo>
                  <a:cubicBezTo>
                    <a:pt x="16643" y="8112"/>
                    <a:pt x="16487" y="7419"/>
                    <a:pt x="15528" y="7151"/>
                  </a:cubicBezTo>
                  <a:cubicBezTo>
                    <a:pt x="14782" y="6945"/>
                    <a:pt x="14260" y="6867"/>
                    <a:pt x="13554" y="6471"/>
                  </a:cubicBezTo>
                  <a:cubicBezTo>
                    <a:pt x="12775" y="6032"/>
                    <a:pt x="11993" y="5676"/>
                    <a:pt x="11090" y="5644"/>
                  </a:cubicBezTo>
                  <a:cubicBezTo>
                    <a:pt x="11058" y="5642"/>
                    <a:pt x="11027" y="5642"/>
                    <a:pt x="10995" y="5642"/>
                  </a:cubicBezTo>
                  <a:cubicBezTo>
                    <a:pt x="10343" y="5642"/>
                    <a:pt x="9731" y="5853"/>
                    <a:pt x="9129" y="5853"/>
                  </a:cubicBezTo>
                  <a:cubicBezTo>
                    <a:pt x="9125" y="5853"/>
                    <a:pt x="9122" y="5853"/>
                    <a:pt x="9118" y="5853"/>
                  </a:cubicBezTo>
                  <a:cubicBezTo>
                    <a:pt x="8551" y="5850"/>
                    <a:pt x="8001" y="5540"/>
                    <a:pt x="7494" y="5389"/>
                  </a:cubicBezTo>
                  <a:cubicBezTo>
                    <a:pt x="6932" y="5222"/>
                    <a:pt x="6352" y="5270"/>
                    <a:pt x="5760" y="5169"/>
                  </a:cubicBezTo>
                  <a:cubicBezTo>
                    <a:pt x="4375" y="4930"/>
                    <a:pt x="3619" y="3619"/>
                    <a:pt x="2325" y="3314"/>
                  </a:cubicBezTo>
                  <a:cubicBezTo>
                    <a:pt x="1432" y="3104"/>
                    <a:pt x="719" y="2895"/>
                    <a:pt x="0" y="2444"/>
                  </a:cubicBezTo>
                  <a:lnTo>
                    <a:pt x="0" y="2444"/>
                  </a:lnTo>
                  <a:lnTo>
                    <a:pt x="33" y="3087"/>
                  </a:lnTo>
                  <a:cubicBezTo>
                    <a:pt x="1281" y="4925"/>
                    <a:pt x="4128" y="7068"/>
                    <a:pt x="6466" y="7260"/>
                  </a:cubicBezTo>
                  <a:cubicBezTo>
                    <a:pt x="6639" y="7274"/>
                    <a:pt x="6816" y="7280"/>
                    <a:pt x="6996" y="7280"/>
                  </a:cubicBezTo>
                  <a:cubicBezTo>
                    <a:pt x="7867" y="7280"/>
                    <a:pt x="8809" y="7142"/>
                    <a:pt x="9693" y="7142"/>
                  </a:cubicBezTo>
                  <a:cubicBezTo>
                    <a:pt x="10014" y="7142"/>
                    <a:pt x="10327" y="7160"/>
                    <a:pt x="10626" y="7209"/>
                  </a:cubicBezTo>
                  <a:cubicBezTo>
                    <a:pt x="12248" y="7477"/>
                    <a:pt x="13614" y="8591"/>
                    <a:pt x="15115" y="9191"/>
                  </a:cubicBezTo>
                  <a:cubicBezTo>
                    <a:pt x="16943" y="9920"/>
                    <a:pt x="18733" y="10392"/>
                    <a:pt x="20738" y="10399"/>
                  </a:cubicBezTo>
                  <a:cubicBezTo>
                    <a:pt x="21105" y="10400"/>
                    <a:pt x="21479" y="10407"/>
                    <a:pt x="21854" y="10407"/>
                  </a:cubicBezTo>
                  <a:cubicBezTo>
                    <a:pt x="22563" y="10407"/>
                    <a:pt x="23277" y="10383"/>
                    <a:pt x="23961" y="10253"/>
                  </a:cubicBezTo>
                  <a:cubicBezTo>
                    <a:pt x="24921" y="10069"/>
                    <a:pt x="25812" y="9648"/>
                    <a:pt x="26767" y="9431"/>
                  </a:cubicBezTo>
                  <a:cubicBezTo>
                    <a:pt x="28516" y="9037"/>
                    <a:pt x="30434" y="8721"/>
                    <a:pt x="32294" y="8721"/>
                  </a:cubicBezTo>
                  <a:cubicBezTo>
                    <a:pt x="32861" y="8721"/>
                    <a:pt x="33422" y="8750"/>
                    <a:pt x="33972" y="8816"/>
                  </a:cubicBezTo>
                  <a:cubicBezTo>
                    <a:pt x="36498" y="9116"/>
                    <a:pt x="38977" y="9769"/>
                    <a:pt x="41494" y="10069"/>
                  </a:cubicBezTo>
                  <a:cubicBezTo>
                    <a:pt x="42161" y="10148"/>
                    <a:pt x="42846" y="10188"/>
                    <a:pt x="43538" y="10188"/>
                  </a:cubicBezTo>
                  <a:cubicBezTo>
                    <a:pt x="45517" y="10188"/>
                    <a:pt x="47546" y="9859"/>
                    <a:pt x="49331" y="9164"/>
                  </a:cubicBezTo>
                  <a:cubicBezTo>
                    <a:pt x="52266" y="8019"/>
                    <a:pt x="55138" y="6531"/>
                    <a:pt x="58146" y="5525"/>
                  </a:cubicBezTo>
                  <a:cubicBezTo>
                    <a:pt x="60955" y="4587"/>
                    <a:pt x="63765" y="4110"/>
                    <a:pt x="66735" y="3969"/>
                  </a:cubicBezTo>
                  <a:cubicBezTo>
                    <a:pt x="66866" y="3963"/>
                    <a:pt x="66997" y="3960"/>
                    <a:pt x="67128" y="3960"/>
                  </a:cubicBezTo>
                  <a:cubicBezTo>
                    <a:pt x="68746" y="3960"/>
                    <a:pt x="70305" y="4419"/>
                    <a:pt x="71862" y="4419"/>
                  </a:cubicBezTo>
                  <a:cubicBezTo>
                    <a:pt x="71897" y="4419"/>
                    <a:pt x="71931" y="4418"/>
                    <a:pt x="71965" y="4418"/>
                  </a:cubicBezTo>
                  <a:lnTo>
                    <a:pt x="71882" y="2797"/>
                  </a:lnTo>
                  <a:cubicBezTo>
                    <a:pt x="71865" y="2797"/>
                    <a:pt x="71849" y="2797"/>
                    <a:pt x="71833" y="2797"/>
                  </a:cubicBezTo>
                  <a:cubicBezTo>
                    <a:pt x="71688" y="2797"/>
                    <a:pt x="71546" y="2777"/>
                    <a:pt x="71405" y="2741"/>
                  </a:cubicBezTo>
                  <a:cubicBezTo>
                    <a:pt x="71087" y="2650"/>
                    <a:pt x="70934" y="2416"/>
                    <a:pt x="70601" y="2348"/>
                  </a:cubicBezTo>
                  <a:cubicBezTo>
                    <a:pt x="70519" y="2330"/>
                    <a:pt x="70429" y="2324"/>
                    <a:pt x="70336" y="2324"/>
                  </a:cubicBezTo>
                  <a:cubicBezTo>
                    <a:pt x="70133" y="2324"/>
                    <a:pt x="69918" y="2354"/>
                    <a:pt x="69741" y="2363"/>
                  </a:cubicBezTo>
                  <a:cubicBezTo>
                    <a:pt x="69671" y="2366"/>
                    <a:pt x="69605" y="2368"/>
                    <a:pt x="69544" y="2368"/>
                  </a:cubicBezTo>
                  <a:cubicBezTo>
                    <a:pt x="69055" y="2368"/>
                    <a:pt x="68812" y="2268"/>
                    <a:pt x="68266" y="2058"/>
                  </a:cubicBezTo>
                  <a:cubicBezTo>
                    <a:pt x="68008" y="1956"/>
                    <a:pt x="67813" y="1919"/>
                    <a:pt x="67641" y="1919"/>
                  </a:cubicBezTo>
                  <a:cubicBezTo>
                    <a:pt x="67301" y="1919"/>
                    <a:pt x="67052" y="2065"/>
                    <a:pt x="66586" y="2144"/>
                  </a:cubicBezTo>
                  <a:cubicBezTo>
                    <a:pt x="66487" y="2160"/>
                    <a:pt x="66396" y="2168"/>
                    <a:pt x="66310" y="2168"/>
                  </a:cubicBezTo>
                  <a:cubicBezTo>
                    <a:pt x="65737" y="2168"/>
                    <a:pt x="65452" y="1813"/>
                    <a:pt x="64980" y="1508"/>
                  </a:cubicBezTo>
                  <a:cubicBezTo>
                    <a:pt x="64668" y="1306"/>
                    <a:pt x="64447" y="1241"/>
                    <a:pt x="64250" y="1241"/>
                  </a:cubicBezTo>
                  <a:cubicBezTo>
                    <a:pt x="63919" y="1241"/>
                    <a:pt x="63658" y="1426"/>
                    <a:pt x="63152" y="1453"/>
                  </a:cubicBezTo>
                  <a:cubicBezTo>
                    <a:pt x="63128" y="1454"/>
                    <a:pt x="63105" y="1455"/>
                    <a:pt x="63083" y="1455"/>
                  </a:cubicBezTo>
                  <a:cubicBezTo>
                    <a:pt x="62308" y="1455"/>
                    <a:pt x="62024" y="713"/>
                    <a:pt x="61475" y="353"/>
                  </a:cubicBezTo>
                  <a:cubicBezTo>
                    <a:pt x="61099" y="106"/>
                    <a:pt x="60758" y="0"/>
                    <a:pt x="6044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36"/>
            <p:cNvSpPr/>
            <p:nvPr/>
          </p:nvSpPr>
          <p:spPr>
            <a:xfrm>
              <a:off x="1561350" y="3102275"/>
              <a:ext cx="23050" cy="20275"/>
            </a:xfrm>
            <a:custGeom>
              <a:avLst/>
              <a:gdLst/>
              <a:ahLst/>
              <a:cxnLst/>
              <a:rect l="l" t="t" r="r" b="b"/>
              <a:pathLst>
                <a:path w="922" h="811" extrusionOk="0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1" y="244"/>
                    <a:pt x="34" y="466"/>
                  </a:cubicBezTo>
                  <a:cubicBezTo>
                    <a:pt x="66" y="665"/>
                    <a:pt x="248" y="811"/>
                    <a:pt x="459" y="811"/>
                  </a:cubicBezTo>
                  <a:cubicBezTo>
                    <a:pt x="480" y="811"/>
                    <a:pt x="501" y="809"/>
                    <a:pt x="523" y="806"/>
                  </a:cubicBezTo>
                  <a:cubicBezTo>
                    <a:pt x="760" y="776"/>
                    <a:pt x="921" y="569"/>
                    <a:pt x="886" y="347"/>
                  </a:cubicBezTo>
                  <a:cubicBezTo>
                    <a:pt x="856" y="144"/>
                    <a:pt x="670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36"/>
            <p:cNvSpPr/>
            <p:nvPr/>
          </p:nvSpPr>
          <p:spPr>
            <a:xfrm>
              <a:off x="1634550" y="3048300"/>
              <a:ext cx="23025" cy="20275"/>
            </a:xfrm>
            <a:custGeom>
              <a:avLst/>
              <a:gdLst/>
              <a:ahLst/>
              <a:cxnLst/>
              <a:rect l="l" t="t" r="r" b="b"/>
              <a:pathLst>
                <a:path w="921" h="811" extrusionOk="0">
                  <a:moveTo>
                    <a:pt x="463" y="0"/>
                  </a:moveTo>
                  <a:cubicBezTo>
                    <a:pt x="442" y="0"/>
                    <a:pt x="420" y="2"/>
                    <a:pt x="399" y="5"/>
                  </a:cubicBezTo>
                  <a:cubicBezTo>
                    <a:pt x="162" y="38"/>
                    <a:pt x="0" y="242"/>
                    <a:pt x="36" y="464"/>
                  </a:cubicBezTo>
                  <a:cubicBezTo>
                    <a:pt x="66" y="665"/>
                    <a:pt x="252" y="810"/>
                    <a:pt x="463" y="810"/>
                  </a:cubicBezTo>
                  <a:cubicBezTo>
                    <a:pt x="483" y="810"/>
                    <a:pt x="503" y="809"/>
                    <a:pt x="522" y="807"/>
                  </a:cubicBezTo>
                  <a:cubicBezTo>
                    <a:pt x="759" y="774"/>
                    <a:pt x="921" y="567"/>
                    <a:pt x="888" y="345"/>
                  </a:cubicBezTo>
                  <a:cubicBezTo>
                    <a:pt x="856" y="146"/>
                    <a:pt x="674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36"/>
            <p:cNvSpPr/>
            <p:nvPr/>
          </p:nvSpPr>
          <p:spPr>
            <a:xfrm>
              <a:off x="1688950" y="3080000"/>
              <a:ext cx="23025" cy="20275"/>
            </a:xfrm>
            <a:custGeom>
              <a:avLst/>
              <a:gdLst/>
              <a:ahLst/>
              <a:cxnLst/>
              <a:rect l="l" t="t" r="r" b="b"/>
              <a:pathLst>
                <a:path w="921" h="811" extrusionOk="0">
                  <a:moveTo>
                    <a:pt x="460" y="1"/>
                  </a:moveTo>
                  <a:cubicBezTo>
                    <a:pt x="439" y="1"/>
                    <a:pt x="418" y="2"/>
                    <a:pt x="396" y="5"/>
                  </a:cubicBezTo>
                  <a:cubicBezTo>
                    <a:pt x="162" y="35"/>
                    <a:pt x="1" y="242"/>
                    <a:pt x="33" y="464"/>
                  </a:cubicBezTo>
                  <a:cubicBezTo>
                    <a:pt x="66" y="665"/>
                    <a:pt x="250" y="811"/>
                    <a:pt x="463" y="811"/>
                  </a:cubicBezTo>
                  <a:cubicBezTo>
                    <a:pt x="483" y="811"/>
                    <a:pt x="503" y="810"/>
                    <a:pt x="523" y="807"/>
                  </a:cubicBezTo>
                  <a:cubicBezTo>
                    <a:pt x="757" y="774"/>
                    <a:pt x="921" y="567"/>
                    <a:pt x="886" y="346"/>
                  </a:cubicBezTo>
                  <a:cubicBezTo>
                    <a:pt x="854" y="146"/>
                    <a:pt x="671" y="1"/>
                    <a:pt x="46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36"/>
            <p:cNvSpPr/>
            <p:nvPr/>
          </p:nvSpPr>
          <p:spPr>
            <a:xfrm>
              <a:off x="1705600" y="3115200"/>
              <a:ext cx="23025" cy="20275"/>
            </a:xfrm>
            <a:custGeom>
              <a:avLst/>
              <a:gdLst/>
              <a:ahLst/>
              <a:cxnLst/>
              <a:rect l="l" t="t" r="r" b="b"/>
              <a:pathLst>
                <a:path w="921" h="811" extrusionOk="0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0" y="244"/>
                    <a:pt x="36" y="466"/>
                  </a:cubicBezTo>
                  <a:cubicBezTo>
                    <a:pt x="65" y="665"/>
                    <a:pt x="250" y="810"/>
                    <a:pt x="459" y="810"/>
                  </a:cubicBezTo>
                  <a:cubicBezTo>
                    <a:pt x="480" y="810"/>
                    <a:pt x="501" y="809"/>
                    <a:pt x="522" y="806"/>
                  </a:cubicBezTo>
                  <a:cubicBezTo>
                    <a:pt x="759" y="776"/>
                    <a:pt x="921" y="569"/>
                    <a:pt x="888" y="347"/>
                  </a:cubicBezTo>
                  <a:cubicBezTo>
                    <a:pt x="856" y="144"/>
                    <a:pt x="67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36"/>
            <p:cNvSpPr/>
            <p:nvPr/>
          </p:nvSpPr>
          <p:spPr>
            <a:xfrm>
              <a:off x="1850200" y="3135475"/>
              <a:ext cx="23050" cy="20300"/>
            </a:xfrm>
            <a:custGeom>
              <a:avLst/>
              <a:gdLst/>
              <a:ahLst/>
              <a:cxnLst/>
              <a:rect l="l" t="t" r="r" b="b"/>
              <a:pathLst>
                <a:path w="922" h="812" extrusionOk="0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4"/>
                    <a:pt x="251" y="811"/>
                    <a:pt x="461" y="811"/>
                  </a:cubicBezTo>
                  <a:cubicBezTo>
                    <a:pt x="481" y="811"/>
                    <a:pt x="502" y="810"/>
                    <a:pt x="523" y="807"/>
                  </a:cubicBezTo>
                  <a:cubicBezTo>
                    <a:pt x="760" y="774"/>
                    <a:pt x="921" y="567"/>
                    <a:pt x="889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36"/>
            <p:cNvSpPr/>
            <p:nvPr/>
          </p:nvSpPr>
          <p:spPr>
            <a:xfrm>
              <a:off x="1596475" y="3105000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2" y="1"/>
                  </a:moveTo>
                  <a:cubicBezTo>
                    <a:pt x="240" y="1"/>
                    <a:pt x="227" y="2"/>
                    <a:pt x="215" y="4"/>
                  </a:cubicBezTo>
                  <a:cubicBezTo>
                    <a:pt x="91" y="16"/>
                    <a:pt x="0" y="130"/>
                    <a:pt x="15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0" y="447"/>
                    <a:pt x="283" y="445"/>
                  </a:cubicBezTo>
                  <a:cubicBezTo>
                    <a:pt x="409" y="432"/>
                    <a:pt x="500" y="319"/>
                    <a:pt x="485" y="193"/>
                  </a:cubicBezTo>
                  <a:cubicBezTo>
                    <a:pt x="462" y="79"/>
                    <a:pt x="364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36"/>
            <p:cNvSpPr/>
            <p:nvPr/>
          </p:nvSpPr>
          <p:spPr>
            <a:xfrm>
              <a:off x="1731825" y="3109425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4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8"/>
                    <a:pt x="0" y="132"/>
                    <a:pt x="18" y="255"/>
                  </a:cubicBezTo>
                  <a:cubicBezTo>
                    <a:pt x="38" y="369"/>
                    <a:pt x="136" y="448"/>
                    <a:pt x="248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11" y="432"/>
                    <a:pt x="500" y="318"/>
                    <a:pt x="484" y="192"/>
                  </a:cubicBezTo>
                  <a:cubicBezTo>
                    <a:pt x="464" y="81"/>
                    <a:pt x="36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36"/>
            <p:cNvSpPr/>
            <p:nvPr/>
          </p:nvSpPr>
          <p:spPr>
            <a:xfrm>
              <a:off x="1833075" y="3151900"/>
              <a:ext cx="12500" cy="11175"/>
            </a:xfrm>
            <a:custGeom>
              <a:avLst/>
              <a:gdLst/>
              <a:ahLst/>
              <a:cxnLst/>
              <a:rect l="l" t="t" r="r" b="b"/>
              <a:pathLst>
                <a:path w="500" h="447" extrusionOk="0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6"/>
                    <a:pt x="0" y="130"/>
                    <a:pt x="18" y="256"/>
                  </a:cubicBezTo>
                  <a:cubicBezTo>
                    <a:pt x="38" y="368"/>
                    <a:pt x="134" y="446"/>
                    <a:pt x="243" y="446"/>
                  </a:cubicBezTo>
                  <a:cubicBezTo>
                    <a:pt x="257" y="446"/>
                    <a:pt x="271" y="445"/>
                    <a:pt x="285" y="443"/>
                  </a:cubicBezTo>
                  <a:cubicBezTo>
                    <a:pt x="411" y="430"/>
                    <a:pt x="499" y="316"/>
                    <a:pt x="484" y="190"/>
                  </a:cubicBezTo>
                  <a:cubicBezTo>
                    <a:pt x="464" y="79"/>
                    <a:pt x="364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36"/>
            <p:cNvSpPr/>
            <p:nvPr/>
          </p:nvSpPr>
          <p:spPr>
            <a:xfrm>
              <a:off x="1764675" y="3137475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1" y="0"/>
                  </a:moveTo>
                  <a:cubicBezTo>
                    <a:pt x="239" y="0"/>
                    <a:pt x="227" y="1"/>
                    <a:pt x="214" y="3"/>
                  </a:cubicBezTo>
                  <a:cubicBezTo>
                    <a:pt x="91" y="18"/>
                    <a:pt x="0" y="132"/>
                    <a:pt x="15" y="256"/>
                  </a:cubicBezTo>
                  <a:cubicBezTo>
                    <a:pt x="36" y="369"/>
                    <a:pt x="134" y="448"/>
                    <a:pt x="245" y="448"/>
                  </a:cubicBezTo>
                  <a:cubicBezTo>
                    <a:pt x="257" y="448"/>
                    <a:pt x="270" y="447"/>
                    <a:pt x="282" y="445"/>
                  </a:cubicBezTo>
                  <a:cubicBezTo>
                    <a:pt x="409" y="432"/>
                    <a:pt x="499" y="319"/>
                    <a:pt x="484" y="192"/>
                  </a:cubicBezTo>
                  <a:cubicBezTo>
                    <a:pt x="461" y="81"/>
                    <a:pt x="363" y="0"/>
                    <a:pt x="2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36"/>
            <p:cNvSpPr/>
            <p:nvPr/>
          </p:nvSpPr>
          <p:spPr>
            <a:xfrm>
              <a:off x="1642800" y="3084725"/>
              <a:ext cx="8100" cy="7300"/>
            </a:xfrm>
            <a:custGeom>
              <a:avLst/>
              <a:gdLst/>
              <a:ahLst/>
              <a:cxnLst/>
              <a:rect l="l" t="t" r="r" b="b"/>
              <a:pathLst>
                <a:path w="324" h="292" extrusionOk="0">
                  <a:moveTo>
                    <a:pt x="162" y="1"/>
                  </a:moveTo>
                  <a:cubicBezTo>
                    <a:pt x="155" y="1"/>
                    <a:pt x="147" y="2"/>
                    <a:pt x="139" y="3"/>
                  </a:cubicBezTo>
                  <a:cubicBezTo>
                    <a:pt x="59" y="13"/>
                    <a:pt x="1" y="86"/>
                    <a:pt x="11" y="167"/>
                  </a:cubicBezTo>
                  <a:cubicBezTo>
                    <a:pt x="25" y="240"/>
                    <a:pt x="88" y="292"/>
                    <a:pt x="161" y="292"/>
                  </a:cubicBezTo>
                  <a:cubicBezTo>
                    <a:pt x="169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3" y="126"/>
                  </a:cubicBezTo>
                  <a:cubicBezTo>
                    <a:pt x="300" y="53"/>
                    <a:pt x="234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36"/>
            <p:cNvSpPr/>
            <p:nvPr/>
          </p:nvSpPr>
          <p:spPr>
            <a:xfrm>
              <a:off x="1610225" y="3048900"/>
              <a:ext cx="8150" cy="7275"/>
            </a:xfrm>
            <a:custGeom>
              <a:avLst/>
              <a:gdLst/>
              <a:ahLst/>
              <a:cxnLst/>
              <a:rect l="l" t="t" r="r" b="b"/>
              <a:pathLst>
                <a:path w="326" h="291" extrusionOk="0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7" y="281"/>
                    <a:pt x="325" y="205"/>
                    <a:pt x="315" y="124"/>
                  </a:cubicBezTo>
                  <a:cubicBezTo>
                    <a:pt x="302" y="53"/>
                    <a:pt x="239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36"/>
            <p:cNvSpPr/>
            <p:nvPr/>
          </p:nvSpPr>
          <p:spPr>
            <a:xfrm>
              <a:off x="1584925" y="3081950"/>
              <a:ext cx="8175" cy="7250"/>
            </a:xfrm>
            <a:custGeom>
              <a:avLst/>
              <a:gdLst/>
              <a:ahLst/>
              <a:cxnLst/>
              <a:rect l="l" t="t" r="r" b="b"/>
              <a:pathLst>
                <a:path w="327" h="290" extrusionOk="0">
                  <a:moveTo>
                    <a:pt x="164" y="1"/>
                  </a:moveTo>
                  <a:cubicBezTo>
                    <a:pt x="156" y="1"/>
                    <a:pt x="148" y="2"/>
                    <a:pt x="140" y="3"/>
                  </a:cubicBezTo>
                  <a:cubicBezTo>
                    <a:pt x="59" y="10"/>
                    <a:pt x="1" y="86"/>
                    <a:pt x="11" y="167"/>
                  </a:cubicBezTo>
                  <a:cubicBezTo>
                    <a:pt x="25" y="239"/>
                    <a:pt x="89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80"/>
                    <a:pt x="326" y="207"/>
                    <a:pt x="314" y="124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36"/>
            <p:cNvSpPr/>
            <p:nvPr/>
          </p:nvSpPr>
          <p:spPr>
            <a:xfrm>
              <a:off x="1676100" y="3099625"/>
              <a:ext cx="4675" cy="4175"/>
            </a:xfrm>
            <a:custGeom>
              <a:avLst/>
              <a:gdLst/>
              <a:ahLst/>
              <a:cxnLst/>
              <a:rect l="l" t="t" r="r" b="b"/>
              <a:pathLst>
                <a:path w="187" h="167" extrusionOk="0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1"/>
                    <a:pt x="187" y="120"/>
                    <a:pt x="182" y="72"/>
                  </a:cubicBezTo>
                  <a:cubicBezTo>
                    <a:pt x="173" y="29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36"/>
            <p:cNvSpPr/>
            <p:nvPr/>
          </p:nvSpPr>
          <p:spPr>
            <a:xfrm>
              <a:off x="1619675" y="3075300"/>
              <a:ext cx="4675" cy="4250"/>
            </a:xfrm>
            <a:custGeom>
              <a:avLst/>
              <a:gdLst/>
              <a:ahLst/>
              <a:cxnLst/>
              <a:rect l="l" t="t" r="r" b="b"/>
              <a:pathLst>
                <a:path w="187" h="170" extrusionOk="0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31"/>
                    <a:pt x="137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36"/>
            <p:cNvSpPr/>
            <p:nvPr/>
          </p:nvSpPr>
          <p:spPr>
            <a:xfrm>
              <a:off x="1741400" y="3094425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6" y="1"/>
                  </a:moveTo>
                  <a:cubicBezTo>
                    <a:pt x="156" y="1"/>
                    <a:pt x="136" y="5"/>
                    <a:pt x="117" y="13"/>
                  </a:cubicBezTo>
                  <a:cubicBezTo>
                    <a:pt x="38" y="38"/>
                    <a:pt x="1" y="127"/>
                    <a:pt x="33" y="202"/>
                  </a:cubicBezTo>
                  <a:cubicBezTo>
                    <a:pt x="60" y="257"/>
                    <a:pt x="116" y="289"/>
                    <a:pt x="175" y="289"/>
                  </a:cubicBezTo>
                  <a:cubicBezTo>
                    <a:pt x="195" y="289"/>
                    <a:pt x="215" y="286"/>
                    <a:pt x="235" y="278"/>
                  </a:cubicBezTo>
                  <a:cubicBezTo>
                    <a:pt x="311" y="250"/>
                    <a:pt x="349" y="164"/>
                    <a:pt x="316" y="89"/>
                  </a:cubicBezTo>
                  <a:cubicBezTo>
                    <a:pt x="290" y="34"/>
                    <a:pt x="234" y="1"/>
                    <a:pt x="17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36"/>
            <p:cNvSpPr/>
            <p:nvPr/>
          </p:nvSpPr>
          <p:spPr>
            <a:xfrm>
              <a:off x="1743475" y="3129500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5" y="1"/>
                  </a:moveTo>
                  <a:cubicBezTo>
                    <a:pt x="156" y="1"/>
                    <a:pt x="136" y="5"/>
                    <a:pt x="117" y="12"/>
                  </a:cubicBezTo>
                  <a:cubicBezTo>
                    <a:pt x="39" y="40"/>
                    <a:pt x="1" y="126"/>
                    <a:pt x="34" y="201"/>
                  </a:cubicBezTo>
                  <a:cubicBezTo>
                    <a:pt x="60" y="256"/>
                    <a:pt x="116" y="289"/>
                    <a:pt x="174" y="289"/>
                  </a:cubicBezTo>
                  <a:cubicBezTo>
                    <a:pt x="193" y="289"/>
                    <a:pt x="213" y="285"/>
                    <a:pt x="233" y="277"/>
                  </a:cubicBezTo>
                  <a:cubicBezTo>
                    <a:pt x="311" y="252"/>
                    <a:pt x="349" y="163"/>
                    <a:pt x="316" y="88"/>
                  </a:cubicBezTo>
                  <a:cubicBezTo>
                    <a:pt x="290" y="33"/>
                    <a:pt x="233" y="1"/>
                    <a:pt x="17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36"/>
            <p:cNvSpPr/>
            <p:nvPr/>
          </p:nvSpPr>
          <p:spPr>
            <a:xfrm>
              <a:off x="1801675" y="3127050"/>
              <a:ext cx="8725" cy="7275"/>
            </a:xfrm>
            <a:custGeom>
              <a:avLst/>
              <a:gdLst/>
              <a:ahLst/>
              <a:cxnLst/>
              <a:rect l="l" t="t" r="r" b="b"/>
              <a:pathLst>
                <a:path w="349" h="291" extrusionOk="0">
                  <a:moveTo>
                    <a:pt x="171" y="1"/>
                  </a:moveTo>
                  <a:cubicBezTo>
                    <a:pt x="152" y="1"/>
                    <a:pt x="133" y="4"/>
                    <a:pt x="114" y="12"/>
                  </a:cubicBezTo>
                  <a:cubicBezTo>
                    <a:pt x="38" y="40"/>
                    <a:pt x="0" y="128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3" y="287"/>
                    <a:pt x="232" y="279"/>
                  </a:cubicBezTo>
                  <a:cubicBezTo>
                    <a:pt x="310" y="251"/>
                    <a:pt x="348" y="166"/>
                    <a:pt x="315" y="90"/>
                  </a:cubicBezTo>
                  <a:cubicBezTo>
                    <a:pt x="287" y="35"/>
                    <a:pt x="231" y="1"/>
                    <a:pt x="17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36"/>
            <p:cNvSpPr/>
            <p:nvPr/>
          </p:nvSpPr>
          <p:spPr>
            <a:xfrm>
              <a:off x="1700425" y="3067300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5" y="0"/>
                  </a:moveTo>
                  <a:cubicBezTo>
                    <a:pt x="155" y="0"/>
                    <a:pt x="135" y="4"/>
                    <a:pt x="117" y="11"/>
                  </a:cubicBezTo>
                  <a:cubicBezTo>
                    <a:pt x="38" y="39"/>
                    <a:pt x="1" y="125"/>
                    <a:pt x="33" y="200"/>
                  </a:cubicBezTo>
                  <a:cubicBezTo>
                    <a:pt x="62" y="256"/>
                    <a:pt x="118" y="289"/>
                    <a:pt x="177" y="289"/>
                  </a:cubicBezTo>
                  <a:cubicBezTo>
                    <a:pt x="197" y="289"/>
                    <a:pt x="216" y="286"/>
                    <a:pt x="235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89" y="33"/>
                    <a:pt x="233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36"/>
            <p:cNvSpPr/>
            <p:nvPr/>
          </p:nvSpPr>
          <p:spPr>
            <a:xfrm>
              <a:off x="1716300" y="3091125"/>
              <a:ext cx="5075" cy="4175"/>
            </a:xfrm>
            <a:custGeom>
              <a:avLst/>
              <a:gdLst/>
              <a:ahLst/>
              <a:cxnLst/>
              <a:rect l="l" t="t" r="r" b="b"/>
              <a:pathLst>
                <a:path w="203" h="167" extrusionOk="0">
                  <a:moveTo>
                    <a:pt x="101" y="0"/>
                  </a:moveTo>
                  <a:cubicBezTo>
                    <a:pt x="91" y="0"/>
                    <a:pt x="80" y="2"/>
                    <a:pt x="69" y="6"/>
                  </a:cubicBezTo>
                  <a:cubicBezTo>
                    <a:pt x="24" y="22"/>
                    <a:pt x="1" y="72"/>
                    <a:pt x="21" y="115"/>
                  </a:cubicBezTo>
                  <a:cubicBezTo>
                    <a:pt x="36" y="147"/>
                    <a:pt x="69" y="167"/>
                    <a:pt x="103" y="167"/>
                  </a:cubicBezTo>
                  <a:cubicBezTo>
                    <a:pt x="115" y="167"/>
                    <a:pt x="126" y="165"/>
                    <a:pt x="137" y="160"/>
                  </a:cubicBezTo>
                  <a:cubicBezTo>
                    <a:pt x="180" y="145"/>
                    <a:pt x="203" y="95"/>
                    <a:pt x="183" y="52"/>
                  </a:cubicBezTo>
                  <a:cubicBezTo>
                    <a:pt x="167" y="20"/>
                    <a:pt x="135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36"/>
            <p:cNvSpPr/>
            <p:nvPr/>
          </p:nvSpPr>
          <p:spPr>
            <a:xfrm>
              <a:off x="1195900" y="3140425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4" y="0"/>
                  </a:moveTo>
                  <a:cubicBezTo>
                    <a:pt x="154" y="0"/>
                    <a:pt x="134" y="4"/>
                    <a:pt x="114" y="11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0" y="256"/>
                    <a:pt x="117" y="290"/>
                    <a:pt x="176" y="290"/>
                  </a:cubicBezTo>
                  <a:cubicBezTo>
                    <a:pt x="195" y="290"/>
                    <a:pt x="215" y="286"/>
                    <a:pt x="233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90" y="33"/>
                    <a:pt x="233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36"/>
            <p:cNvSpPr/>
            <p:nvPr/>
          </p:nvSpPr>
          <p:spPr>
            <a:xfrm>
              <a:off x="1239400" y="3176000"/>
              <a:ext cx="8675" cy="7250"/>
            </a:xfrm>
            <a:custGeom>
              <a:avLst/>
              <a:gdLst/>
              <a:ahLst/>
              <a:cxnLst/>
              <a:rect l="l" t="t" r="r" b="b"/>
              <a:pathLst>
                <a:path w="347" h="290" extrusionOk="0">
                  <a:moveTo>
                    <a:pt x="174" y="1"/>
                  </a:moveTo>
                  <a:cubicBezTo>
                    <a:pt x="154" y="1"/>
                    <a:pt x="134" y="5"/>
                    <a:pt x="114" y="13"/>
                  </a:cubicBezTo>
                  <a:cubicBezTo>
                    <a:pt x="39" y="38"/>
                    <a:pt x="1" y="127"/>
                    <a:pt x="31" y="202"/>
                  </a:cubicBezTo>
                  <a:cubicBezTo>
                    <a:pt x="59" y="257"/>
                    <a:pt x="115" y="289"/>
                    <a:pt x="173" y="289"/>
                  </a:cubicBezTo>
                  <a:cubicBezTo>
                    <a:pt x="193" y="289"/>
                    <a:pt x="213" y="286"/>
                    <a:pt x="233" y="278"/>
                  </a:cubicBezTo>
                  <a:cubicBezTo>
                    <a:pt x="309" y="250"/>
                    <a:pt x="346" y="164"/>
                    <a:pt x="316" y="89"/>
                  </a:cubicBezTo>
                  <a:cubicBezTo>
                    <a:pt x="288" y="34"/>
                    <a:pt x="232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36"/>
            <p:cNvSpPr/>
            <p:nvPr/>
          </p:nvSpPr>
          <p:spPr>
            <a:xfrm>
              <a:off x="1213250" y="3160650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2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36"/>
            <p:cNvSpPr/>
            <p:nvPr/>
          </p:nvSpPr>
          <p:spPr>
            <a:xfrm>
              <a:off x="1215525" y="3132400"/>
              <a:ext cx="5000" cy="4200"/>
            </a:xfrm>
            <a:custGeom>
              <a:avLst/>
              <a:gdLst/>
              <a:ahLst/>
              <a:cxnLst/>
              <a:rect l="l" t="t" r="r" b="b"/>
              <a:pathLst>
                <a:path w="200" h="168" extrusionOk="0">
                  <a:moveTo>
                    <a:pt x="100" y="0"/>
                  </a:moveTo>
                  <a:cubicBezTo>
                    <a:pt x="89" y="0"/>
                    <a:pt x="77" y="3"/>
                    <a:pt x="66" y="7"/>
                  </a:cubicBezTo>
                  <a:cubicBezTo>
                    <a:pt x="20" y="22"/>
                    <a:pt x="0" y="73"/>
                    <a:pt x="18" y="116"/>
                  </a:cubicBezTo>
                  <a:cubicBezTo>
                    <a:pt x="33" y="148"/>
                    <a:pt x="66" y="167"/>
                    <a:pt x="100" y="167"/>
                  </a:cubicBezTo>
                  <a:cubicBezTo>
                    <a:pt x="111" y="167"/>
                    <a:pt x="123" y="165"/>
                    <a:pt x="134" y="161"/>
                  </a:cubicBezTo>
                  <a:cubicBezTo>
                    <a:pt x="177" y="143"/>
                    <a:pt x="199" y="95"/>
                    <a:pt x="182" y="50"/>
                  </a:cubicBezTo>
                  <a:cubicBezTo>
                    <a:pt x="165" y="18"/>
                    <a:pt x="133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36"/>
            <p:cNvSpPr/>
            <p:nvPr/>
          </p:nvSpPr>
          <p:spPr>
            <a:xfrm>
              <a:off x="1684475" y="3074225"/>
              <a:ext cx="4700" cy="4175"/>
            </a:xfrm>
            <a:custGeom>
              <a:avLst/>
              <a:gdLst/>
              <a:ahLst/>
              <a:cxnLst/>
              <a:rect l="l" t="t" r="r" b="b"/>
              <a:pathLst>
                <a:path w="188" h="167" extrusionOk="0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1" y="50"/>
                    <a:pt x="6" y="97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36"/>
            <p:cNvSpPr/>
            <p:nvPr/>
          </p:nvSpPr>
          <p:spPr>
            <a:xfrm>
              <a:off x="1812950" y="3139475"/>
              <a:ext cx="8675" cy="7225"/>
            </a:xfrm>
            <a:custGeom>
              <a:avLst/>
              <a:gdLst/>
              <a:ahLst/>
              <a:cxnLst/>
              <a:rect l="l" t="t" r="r" b="b"/>
              <a:pathLst>
                <a:path w="347" h="289" extrusionOk="0">
                  <a:moveTo>
                    <a:pt x="173" y="0"/>
                  </a:moveTo>
                  <a:cubicBezTo>
                    <a:pt x="153" y="0"/>
                    <a:pt x="133" y="4"/>
                    <a:pt x="114" y="12"/>
                  </a:cubicBezTo>
                  <a:cubicBezTo>
                    <a:pt x="36" y="39"/>
                    <a:pt x="1" y="125"/>
                    <a:pt x="31" y="201"/>
                  </a:cubicBezTo>
                  <a:cubicBezTo>
                    <a:pt x="59" y="255"/>
                    <a:pt x="114" y="289"/>
                    <a:pt x="172" y="289"/>
                  </a:cubicBezTo>
                  <a:cubicBezTo>
                    <a:pt x="192" y="289"/>
                    <a:pt x="213" y="285"/>
                    <a:pt x="233" y="276"/>
                  </a:cubicBezTo>
                  <a:cubicBezTo>
                    <a:pt x="308" y="251"/>
                    <a:pt x="346" y="163"/>
                    <a:pt x="313" y="87"/>
                  </a:cubicBezTo>
                  <a:cubicBezTo>
                    <a:pt x="287" y="33"/>
                    <a:pt x="231" y="0"/>
                    <a:pt x="17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36"/>
            <p:cNvSpPr/>
            <p:nvPr/>
          </p:nvSpPr>
          <p:spPr>
            <a:xfrm>
              <a:off x="1771925" y="3112300"/>
              <a:ext cx="8725" cy="7275"/>
            </a:xfrm>
            <a:custGeom>
              <a:avLst/>
              <a:gdLst/>
              <a:ahLst/>
              <a:cxnLst/>
              <a:rect l="l" t="t" r="r" b="b"/>
              <a:pathLst>
                <a:path w="349" h="291" extrusionOk="0">
                  <a:moveTo>
                    <a:pt x="174" y="1"/>
                  </a:moveTo>
                  <a:cubicBezTo>
                    <a:pt x="155" y="1"/>
                    <a:pt x="135" y="4"/>
                    <a:pt x="116" y="12"/>
                  </a:cubicBezTo>
                  <a:cubicBezTo>
                    <a:pt x="38" y="40"/>
                    <a:pt x="0" y="125"/>
                    <a:pt x="33" y="201"/>
                  </a:cubicBezTo>
                  <a:cubicBezTo>
                    <a:pt x="61" y="258"/>
                    <a:pt x="117" y="290"/>
                    <a:pt x="175" y="290"/>
                  </a:cubicBezTo>
                  <a:cubicBezTo>
                    <a:pt x="195" y="290"/>
                    <a:pt x="215" y="287"/>
                    <a:pt x="235" y="279"/>
                  </a:cubicBezTo>
                  <a:cubicBezTo>
                    <a:pt x="310" y="251"/>
                    <a:pt x="348" y="163"/>
                    <a:pt x="315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36"/>
            <p:cNvSpPr/>
            <p:nvPr/>
          </p:nvSpPr>
          <p:spPr>
            <a:xfrm>
              <a:off x="1787800" y="3136125"/>
              <a:ext cx="5000" cy="4200"/>
            </a:xfrm>
            <a:custGeom>
              <a:avLst/>
              <a:gdLst/>
              <a:ahLst/>
              <a:cxnLst/>
              <a:rect l="l" t="t" r="r" b="b"/>
              <a:pathLst>
                <a:path w="200" h="168" extrusionOk="0">
                  <a:moveTo>
                    <a:pt x="100" y="1"/>
                  </a:moveTo>
                  <a:cubicBezTo>
                    <a:pt x="89" y="1"/>
                    <a:pt x="77" y="3"/>
                    <a:pt x="66" y="7"/>
                  </a:cubicBezTo>
                  <a:cubicBezTo>
                    <a:pt x="23" y="25"/>
                    <a:pt x="1" y="72"/>
                    <a:pt x="21" y="115"/>
                  </a:cubicBezTo>
                  <a:cubicBezTo>
                    <a:pt x="36" y="148"/>
                    <a:pt x="68" y="167"/>
                    <a:pt x="102" y="167"/>
                  </a:cubicBezTo>
                  <a:cubicBezTo>
                    <a:pt x="113" y="167"/>
                    <a:pt x="124" y="165"/>
                    <a:pt x="134" y="161"/>
                  </a:cubicBezTo>
                  <a:cubicBezTo>
                    <a:pt x="180" y="146"/>
                    <a:pt x="200" y="95"/>
                    <a:pt x="182" y="52"/>
                  </a:cubicBezTo>
                  <a:cubicBezTo>
                    <a:pt x="167" y="20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36"/>
            <p:cNvSpPr/>
            <p:nvPr/>
          </p:nvSpPr>
          <p:spPr>
            <a:xfrm>
              <a:off x="1755975" y="3119225"/>
              <a:ext cx="4675" cy="4200"/>
            </a:xfrm>
            <a:custGeom>
              <a:avLst/>
              <a:gdLst/>
              <a:ahLst/>
              <a:cxnLst/>
              <a:rect l="l" t="t" r="r" b="b"/>
              <a:pathLst>
                <a:path w="187" h="168" extrusionOk="0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8"/>
                  </a:cubicBezTo>
                  <a:cubicBezTo>
                    <a:pt x="14" y="139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3" y="30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36"/>
            <p:cNvSpPr/>
            <p:nvPr/>
          </p:nvSpPr>
          <p:spPr>
            <a:xfrm>
              <a:off x="1494275" y="3075025"/>
              <a:ext cx="23050" cy="20225"/>
            </a:xfrm>
            <a:custGeom>
              <a:avLst/>
              <a:gdLst/>
              <a:ahLst/>
              <a:cxnLst/>
              <a:rect l="l" t="t" r="r" b="b"/>
              <a:pathLst>
                <a:path w="922" h="809" extrusionOk="0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5"/>
                    <a:pt x="1" y="242"/>
                    <a:pt x="36" y="464"/>
                  </a:cubicBezTo>
                  <a:cubicBezTo>
                    <a:pt x="66" y="663"/>
                    <a:pt x="250" y="809"/>
                    <a:pt x="460" y="809"/>
                  </a:cubicBezTo>
                  <a:cubicBezTo>
                    <a:pt x="480" y="809"/>
                    <a:pt x="502" y="807"/>
                    <a:pt x="523" y="804"/>
                  </a:cubicBezTo>
                  <a:cubicBezTo>
                    <a:pt x="760" y="774"/>
                    <a:pt x="921" y="567"/>
                    <a:pt x="888" y="345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36"/>
            <p:cNvSpPr/>
            <p:nvPr/>
          </p:nvSpPr>
          <p:spPr>
            <a:xfrm>
              <a:off x="1456200" y="3131725"/>
              <a:ext cx="12525" cy="11225"/>
            </a:xfrm>
            <a:custGeom>
              <a:avLst/>
              <a:gdLst/>
              <a:ahLst/>
              <a:cxnLst/>
              <a:rect l="l" t="t" r="r" b="b"/>
              <a:pathLst>
                <a:path w="501" h="449" extrusionOk="0">
                  <a:moveTo>
                    <a:pt x="253" y="1"/>
                  </a:moveTo>
                  <a:cubicBezTo>
                    <a:pt x="240" y="1"/>
                    <a:pt x="228" y="2"/>
                    <a:pt x="215" y="4"/>
                  </a:cubicBezTo>
                  <a:cubicBezTo>
                    <a:pt x="92" y="16"/>
                    <a:pt x="1" y="130"/>
                    <a:pt x="16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3"/>
                    <a:pt x="500" y="319"/>
                    <a:pt x="485" y="193"/>
                  </a:cubicBezTo>
                  <a:cubicBezTo>
                    <a:pt x="462" y="80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36"/>
            <p:cNvSpPr/>
            <p:nvPr/>
          </p:nvSpPr>
          <p:spPr>
            <a:xfrm>
              <a:off x="1502475" y="3111475"/>
              <a:ext cx="8150" cy="7300"/>
            </a:xfrm>
            <a:custGeom>
              <a:avLst/>
              <a:gdLst/>
              <a:ahLst/>
              <a:cxnLst/>
              <a:rect l="l" t="t" r="r" b="b"/>
              <a:pathLst>
                <a:path w="326" h="292" extrusionOk="0">
                  <a:moveTo>
                    <a:pt x="165" y="0"/>
                  </a:moveTo>
                  <a:cubicBezTo>
                    <a:pt x="157" y="0"/>
                    <a:pt x="150" y="1"/>
                    <a:pt x="142" y="2"/>
                  </a:cubicBezTo>
                  <a:cubicBezTo>
                    <a:pt x="61" y="12"/>
                    <a:pt x="1" y="85"/>
                    <a:pt x="13" y="166"/>
                  </a:cubicBezTo>
                  <a:cubicBezTo>
                    <a:pt x="27" y="239"/>
                    <a:pt x="90" y="291"/>
                    <a:pt x="164" y="291"/>
                  </a:cubicBezTo>
                  <a:cubicBezTo>
                    <a:pt x="171" y="291"/>
                    <a:pt x="179" y="291"/>
                    <a:pt x="187" y="289"/>
                  </a:cubicBezTo>
                  <a:cubicBezTo>
                    <a:pt x="268" y="279"/>
                    <a:pt x="326" y="206"/>
                    <a:pt x="316" y="125"/>
                  </a:cubicBezTo>
                  <a:cubicBezTo>
                    <a:pt x="302" y="52"/>
                    <a:pt x="237" y="0"/>
                    <a:pt x="16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36"/>
            <p:cNvSpPr/>
            <p:nvPr/>
          </p:nvSpPr>
          <p:spPr>
            <a:xfrm>
              <a:off x="1469950" y="3075650"/>
              <a:ext cx="8150" cy="7250"/>
            </a:xfrm>
            <a:custGeom>
              <a:avLst/>
              <a:gdLst/>
              <a:ahLst/>
              <a:cxnLst/>
              <a:rect l="l" t="t" r="r" b="b"/>
              <a:pathLst>
                <a:path w="326" h="290" extrusionOk="0">
                  <a:moveTo>
                    <a:pt x="168" y="0"/>
                  </a:moveTo>
                  <a:cubicBezTo>
                    <a:pt x="160" y="0"/>
                    <a:pt x="151" y="1"/>
                    <a:pt x="142" y="3"/>
                  </a:cubicBezTo>
                  <a:cubicBezTo>
                    <a:pt x="58" y="10"/>
                    <a:pt x="0" y="83"/>
                    <a:pt x="11" y="167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8"/>
                  </a:cubicBezTo>
                  <a:cubicBezTo>
                    <a:pt x="268" y="277"/>
                    <a:pt x="326" y="204"/>
                    <a:pt x="316" y="124"/>
                  </a:cubicBezTo>
                  <a:cubicBezTo>
                    <a:pt x="302" y="5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36"/>
            <p:cNvSpPr/>
            <p:nvPr/>
          </p:nvSpPr>
          <p:spPr>
            <a:xfrm>
              <a:off x="1444675" y="3108700"/>
              <a:ext cx="8150" cy="7225"/>
            </a:xfrm>
            <a:custGeom>
              <a:avLst/>
              <a:gdLst/>
              <a:ahLst/>
              <a:cxnLst/>
              <a:rect l="l" t="t" r="r" b="b"/>
              <a:pathLst>
                <a:path w="326" h="289" extrusionOk="0">
                  <a:moveTo>
                    <a:pt x="163" y="0"/>
                  </a:moveTo>
                  <a:cubicBezTo>
                    <a:pt x="155" y="0"/>
                    <a:pt x="147" y="1"/>
                    <a:pt x="139" y="2"/>
                  </a:cubicBezTo>
                  <a:cubicBezTo>
                    <a:pt x="58" y="10"/>
                    <a:pt x="0" y="85"/>
                    <a:pt x="10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8" y="289"/>
                    <a:pt x="176" y="288"/>
                    <a:pt x="184" y="287"/>
                  </a:cubicBezTo>
                  <a:cubicBezTo>
                    <a:pt x="265" y="279"/>
                    <a:pt x="326" y="206"/>
                    <a:pt x="313" y="123"/>
                  </a:cubicBezTo>
                  <a:cubicBezTo>
                    <a:pt x="299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36"/>
            <p:cNvSpPr/>
            <p:nvPr/>
          </p:nvSpPr>
          <p:spPr>
            <a:xfrm>
              <a:off x="1535825" y="3126350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39"/>
                    <a:pt x="52" y="167"/>
                    <a:pt x="92" y="167"/>
                  </a:cubicBezTo>
                  <a:cubicBezTo>
                    <a:pt x="97" y="167"/>
                    <a:pt x="102" y="167"/>
                    <a:pt x="106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36"/>
            <p:cNvSpPr/>
            <p:nvPr/>
          </p:nvSpPr>
          <p:spPr>
            <a:xfrm>
              <a:off x="1479400" y="3102025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7"/>
                  </a:cubicBezTo>
                  <a:cubicBezTo>
                    <a:pt x="15" y="137"/>
                    <a:pt x="51" y="167"/>
                    <a:pt x="90" y="167"/>
                  </a:cubicBezTo>
                  <a:cubicBezTo>
                    <a:pt x="95" y="167"/>
                    <a:pt x="101" y="167"/>
                    <a:pt x="107" y="166"/>
                  </a:cubicBezTo>
                  <a:cubicBezTo>
                    <a:pt x="155" y="161"/>
                    <a:pt x="187" y="120"/>
                    <a:pt x="182" y="72"/>
                  </a:cubicBezTo>
                  <a:cubicBezTo>
                    <a:pt x="173" y="29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36"/>
            <p:cNvSpPr/>
            <p:nvPr/>
          </p:nvSpPr>
          <p:spPr>
            <a:xfrm>
              <a:off x="1552650" y="3079900"/>
              <a:ext cx="4750" cy="4175"/>
            </a:xfrm>
            <a:custGeom>
              <a:avLst/>
              <a:gdLst/>
              <a:ahLst/>
              <a:cxnLst/>
              <a:rect l="l" t="t" r="r" b="b"/>
              <a:pathLst>
                <a:path w="190" h="167" extrusionOk="0">
                  <a:moveTo>
                    <a:pt x="96" y="0"/>
                  </a:moveTo>
                  <a:cubicBezTo>
                    <a:pt x="91" y="0"/>
                    <a:pt x="86" y="1"/>
                    <a:pt x="82" y="2"/>
                  </a:cubicBezTo>
                  <a:cubicBezTo>
                    <a:pt x="36" y="7"/>
                    <a:pt x="1" y="49"/>
                    <a:pt x="8" y="97"/>
                  </a:cubicBezTo>
                  <a:cubicBezTo>
                    <a:pt x="15" y="138"/>
                    <a:pt x="52" y="167"/>
                    <a:pt x="95" y="167"/>
                  </a:cubicBezTo>
                  <a:cubicBezTo>
                    <a:pt x="99" y="167"/>
                    <a:pt x="104" y="166"/>
                    <a:pt x="109" y="165"/>
                  </a:cubicBezTo>
                  <a:cubicBezTo>
                    <a:pt x="155" y="160"/>
                    <a:pt x="190" y="118"/>
                    <a:pt x="182" y="72"/>
                  </a:cubicBezTo>
                  <a:cubicBezTo>
                    <a:pt x="176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36"/>
            <p:cNvSpPr/>
            <p:nvPr/>
          </p:nvSpPr>
          <p:spPr>
            <a:xfrm>
              <a:off x="1282275" y="3148750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6" y="0"/>
                  </a:moveTo>
                  <a:cubicBezTo>
                    <a:pt x="242" y="0"/>
                    <a:pt x="229" y="1"/>
                    <a:pt x="215" y="4"/>
                  </a:cubicBezTo>
                  <a:cubicBezTo>
                    <a:pt x="91" y="16"/>
                    <a:pt x="1" y="130"/>
                    <a:pt x="16" y="256"/>
                  </a:cubicBezTo>
                  <a:cubicBezTo>
                    <a:pt x="36" y="367"/>
                    <a:pt x="135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0"/>
                    <a:pt x="500" y="316"/>
                    <a:pt x="485" y="193"/>
                  </a:cubicBezTo>
                  <a:cubicBezTo>
                    <a:pt x="464" y="80"/>
                    <a:pt x="366" y="0"/>
                    <a:pt x="25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36"/>
            <p:cNvSpPr/>
            <p:nvPr/>
          </p:nvSpPr>
          <p:spPr>
            <a:xfrm>
              <a:off x="1296900" y="3132950"/>
              <a:ext cx="8100" cy="7250"/>
            </a:xfrm>
            <a:custGeom>
              <a:avLst/>
              <a:gdLst/>
              <a:ahLst/>
              <a:cxnLst/>
              <a:rect l="l" t="t" r="r" b="b"/>
              <a:pathLst>
                <a:path w="324" h="290" extrusionOk="0">
                  <a:moveTo>
                    <a:pt x="167" y="0"/>
                  </a:moveTo>
                  <a:cubicBezTo>
                    <a:pt x="158" y="0"/>
                    <a:pt x="149" y="1"/>
                    <a:pt x="139" y="3"/>
                  </a:cubicBezTo>
                  <a:cubicBezTo>
                    <a:pt x="59" y="10"/>
                    <a:pt x="1" y="83"/>
                    <a:pt x="11" y="164"/>
                  </a:cubicBezTo>
                  <a:cubicBezTo>
                    <a:pt x="24" y="237"/>
                    <a:pt x="90" y="290"/>
                    <a:pt x="162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36"/>
            <p:cNvSpPr/>
            <p:nvPr/>
          </p:nvSpPr>
          <p:spPr>
            <a:xfrm>
              <a:off x="1256050" y="3179925"/>
              <a:ext cx="8100" cy="7250"/>
            </a:xfrm>
            <a:custGeom>
              <a:avLst/>
              <a:gdLst/>
              <a:ahLst/>
              <a:cxnLst/>
              <a:rect l="l" t="t" r="r" b="b"/>
              <a:pathLst>
                <a:path w="324" h="290" extrusionOk="0">
                  <a:moveTo>
                    <a:pt x="164" y="1"/>
                  </a:moveTo>
                  <a:cubicBezTo>
                    <a:pt x="156" y="1"/>
                    <a:pt x="147" y="1"/>
                    <a:pt x="139" y="2"/>
                  </a:cubicBezTo>
                  <a:cubicBezTo>
                    <a:pt x="59" y="12"/>
                    <a:pt x="1" y="86"/>
                    <a:pt x="11" y="166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7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36"/>
            <p:cNvSpPr/>
            <p:nvPr/>
          </p:nvSpPr>
          <p:spPr>
            <a:xfrm>
              <a:off x="1236375" y="3124000"/>
              <a:ext cx="8175" cy="7300"/>
            </a:xfrm>
            <a:custGeom>
              <a:avLst/>
              <a:gdLst/>
              <a:ahLst/>
              <a:cxnLst/>
              <a:rect l="l" t="t" r="r" b="b"/>
              <a:pathLst>
                <a:path w="327" h="292" extrusionOk="0">
                  <a:moveTo>
                    <a:pt x="165" y="1"/>
                  </a:moveTo>
                  <a:cubicBezTo>
                    <a:pt x="157" y="1"/>
                    <a:pt x="150" y="2"/>
                    <a:pt x="142" y="3"/>
                  </a:cubicBezTo>
                  <a:cubicBezTo>
                    <a:pt x="61" y="13"/>
                    <a:pt x="1" y="86"/>
                    <a:pt x="13" y="167"/>
                  </a:cubicBezTo>
                  <a:cubicBezTo>
                    <a:pt x="27" y="240"/>
                    <a:pt x="90" y="292"/>
                    <a:pt x="164" y="292"/>
                  </a:cubicBezTo>
                  <a:cubicBezTo>
                    <a:pt x="172" y="292"/>
                    <a:pt x="179" y="291"/>
                    <a:pt x="187" y="290"/>
                  </a:cubicBezTo>
                  <a:cubicBezTo>
                    <a:pt x="268" y="280"/>
                    <a:pt x="326" y="207"/>
                    <a:pt x="316" y="126"/>
                  </a:cubicBezTo>
                  <a:cubicBezTo>
                    <a:pt x="302" y="53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36"/>
            <p:cNvSpPr/>
            <p:nvPr/>
          </p:nvSpPr>
          <p:spPr>
            <a:xfrm>
              <a:off x="1327550" y="3141675"/>
              <a:ext cx="4750" cy="4250"/>
            </a:xfrm>
            <a:custGeom>
              <a:avLst/>
              <a:gdLst/>
              <a:ahLst/>
              <a:cxnLst/>
              <a:rect l="l" t="t" r="r" b="b"/>
              <a:pathLst>
                <a:path w="190" h="170" extrusionOk="0">
                  <a:moveTo>
                    <a:pt x="96" y="1"/>
                  </a:moveTo>
                  <a:cubicBezTo>
                    <a:pt x="92" y="1"/>
                    <a:pt x="88" y="1"/>
                    <a:pt x="83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9"/>
                    <a:pt x="52" y="169"/>
                    <a:pt x="95" y="169"/>
                  </a:cubicBezTo>
                  <a:cubicBezTo>
                    <a:pt x="99" y="169"/>
                    <a:pt x="104" y="169"/>
                    <a:pt x="109" y="168"/>
                  </a:cubicBezTo>
                  <a:cubicBezTo>
                    <a:pt x="154" y="163"/>
                    <a:pt x="189" y="120"/>
                    <a:pt x="182" y="72"/>
                  </a:cubicBezTo>
                  <a:cubicBezTo>
                    <a:pt x="175" y="31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36"/>
            <p:cNvSpPr/>
            <p:nvPr/>
          </p:nvSpPr>
          <p:spPr>
            <a:xfrm>
              <a:off x="1262300" y="3153975"/>
              <a:ext cx="4675" cy="4225"/>
            </a:xfrm>
            <a:custGeom>
              <a:avLst/>
              <a:gdLst/>
              <a:ahLst/>
              <a:cxnLst/>
              <a:rect l="l" t="t" r="r" b="b"/>
              <a:pathLst>
                <a:path w="187" h="169" extrusionOk="0">
                  <a:moveTo>
                    <a:pt x="91" y="1"/>
                  </a:moveTo>
                  <a:cubicBezTo>
                    <a:pt x="88" y="1"/>
                    <a:pt x="84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2" y="30"/>
                    <a:pt x="135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36"/>
            <p:cNvSpPr/>
            <p:nvPr/>
          </p:nvSpPr>
          <p:spPr>
            <a:xfrm>
              <a:off x="1344425" y="3095225"/>
              <a:ext cx="4700" cy="4225"/>
            </a:xfrm>
            <a:custGeom>
              <a:avLst/>
              <a:gdLst/>
              <a:ahLst/>
              <a:cxnLst/>
              <a:rect l="l" t="t" r="r" b="b"/>
              <a:pathLst>
                <a:path w="188" h="169" extrusionOk="0">
                  <a:moveTo>
                    <a:pt x="95" y="0"/>
                  </a:moveTo>
                  <a:cubicBezTo>
                    <a:pt x="90" y="0"/>
                    <a:pt x="86" y="1"/>
                    <a:pt x="82" y="1"/>
                  </a:cubicBezTo>
                  <a:cubicBezTo>
                    <a:pt x="34" y="6"/>
                    <a:pt x="1" y="49"/>
                    <a:pt x="6" y="97"/>
                  </a:cubicBezTo>
                  <a:cubicBezTo>
                    <a:pt x="13" y="138"/>
                    <a:pt x="50" y="169"/>
                    <a:pt x="93" y="169"/>
                  </a:cubicBezTo>
                  <a:cubicBezTo>
                    <a:pt x="98" y="169"/>
                    <a:pt x="102" y="168"/>
                    <a:pt x="107" y="168"/>
                  </a:cubicBezTo>
                  <a:cubicBezTo>
                    <a:pt x="152" y="163"/>
                    <a:pt x="188" y="120"/>
                    <a:pt x="180" y="72"/>
                  </a:cubicBezTo>
                  <a:cubicBezTo>
                    <a:pt x="173" y="31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36"/>
            <p:cNvSpPr/>
            <p:nvPr/>
          </p:nvSpPr>
          <p:spPr>
            <a:xfrm>
              <a:off x="1397575" y="3079525"/>
              <a:ext cx="23050" cy="20325"/>
            </a:xfrm>
            <a:custGeom>
              <a:avLst/>
              <a:gdLst/>
              <a:ahLst/>
              <a:cxnLst/>
              <a:rect l="l" t="t" r="r" b="b"/>
              <a:pathLst>
                <a:path w="922" h="813" extrusionOk="0">
                  <a:moveTo>
                    <a:pt x="458" y="0"/>
                  </a:moveTo>
                  <a:cubicBezTo>
                    <a:pt x="439" y="0"/>
                    <a:pt x="419" y="1"/>
                    <a:pt x="399" y="4"/>
                  </a:cubicBezTo>
                  <a:cubicBezTo>
                    <a:pt x="162" y="37"/>
                    <a:pt x="1" y="244"/>
                    <a:pt x="33" y="465"/>
                  </a:cubicBezTo>
                  <a:cubicBezTo>
                    <a:pt x="66" y="666"/>
                    <a:pt x="250" y="812"/>
                    <a:pt x="463" y="812"/>
                  </a:cubicBezTo>
                  <a:cubicBezTo>
                    <a:pt x="483" y="812"/>
                    <a:pt x="503" y="811"/>
                    <a:pt x="523" y="808"/>
                  </a:cubicBezTo>
                  <a:cubicBezTo>
                    <a:pt x="757" y="776"/>
                    <a:pt x="921" y="569"/>
                    <a:pt x="886" y="347"/>
                  </a:cubicBezTo>
                  <a:cubicBezTo>
                    <a:pt x="856" y="146"/>
                    <a:pt x="669" y="0"/>
                    <a:pt x="4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36"/>
            <p:cNvSpPr/>
            <p:nvPr/>
          </p:nvSpPr>
          <p:spPr>
            <a:xfrm>
              <a:off x="1223775" y="3150600"/>
              <a:ext cx="23025" cy="20300"/>
            </a:xfrm>
            <a:custGeom>
              <a:avLst/>
              <a:gdLst/>
              <a:ahLst/>
              <a:cxnLst/>
              <a:rect l="l" t="t" r="r" b="b"/>
              <a:pathLst>
                <a:path w="921" h="812" extrusionOk="0">
                  <a:moveTo>
                    <a:pt x="463" y="1"/>
                  </a:moveTo>
                  <a:cubicBezTo>
                    <a:pt x="442" y="1"/>
                    <a:pt x="420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6"/>
                    <a:pt x="250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70"/>
                    <a:pt x="888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36"/>
            <p:cNvSpPr/>
            <p:nvPr/>
          </p:nvSpPr>
          <p:spPr>
            <a:xfrm>
              <a:off x="1359450" y="3136200"/>
              <a:ext cx="12550" cy="11225"/>
            </a:xfrm>
            <a:custGeom>
              <a:avLst/>
              <a:gdLst/>
              <a:ahLst/>
              <a:cxnLst/>
              <a:rect l="l" t="t" r="r" b="b"/>
              <a:pathLst>
                <a:path w="502" h="449" extrusionOk="0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7"/>
                    <a:pt x="0" y="133"/>
                    <a:pt x="18" y="259"/>
                  </a:cubicBezTo>
                  <a:cubicBezTo>
                    <a:pt x="38" y="371"/>
                    <a:pt x="136" y="449"/>
                    <a:pt x="244" y="449"/>
                  </a:cubicBezTo>
                  <a:cubicBezTo>
                    <a:pt x="258" y="449"/>
                    <a:pt x="271" y="448"/>
                    <a:pt x="285" y="445"/>
                  </a:cubicBezTo>
                  <a:cubicBezTo>
                    <a:pt x="411" y="433"/>
                    <a:pt x="502" y="319"/>
                    <a:pt x="484" y="193"/>
                  </a:cubicBezTo>
                  <a:cubicBezTo>
                    <a:pt x="464" y="82"/>
                    <a:pt x="365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36"/>
            <p:cNvSpPr/>
            <p:nvPr/>
          </p:nvSpPr>
          <p:spPr>
            <a:xfrm>
              <a:off x="1310400" y="3109850"/>
              <a:ext cx="12500" cy="11225"/>
            </a:xfrm>
            <a:custGeom>
              <a:avLst/>
              <a:gdLst/>
              <a:ahLst/>
              <a:cxnLst/>
              <a:rect l="l" t="t" r="r" b="b"/>
              <a:pathLst>
                <a:path w="500" h="449" extrusionOk="0">
                  <a:moveTo>
                    <a:pt x="251" y="1"/>
                  </a:moveTo>
                  <a:cubicBezTo>
                    <a:pt x="239" y="1"/>
                    <a:pt x="227" y="2"/>
                    <a:pt x="215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6" y="369"/>
                    <a:pt x="136" y="448"/>
                    <a:pt x="247" y="448"/>
                  </a:cubicBezTo>
                  <a:cubicBezTo>
                    <a:pt x="260" y="448"/>
                    <a:pt x="272" y="447"/>
                    <a:pt x="285" y="445"/>
                  </a:cubicBezTo>
                  <a:cubicBezTo>
                    <a:pt x="409" y="433"/>
                    <a:pt x="500" y="319"/>
                    <a:pt x="484" y="193"/>
                  </a:cubicBezTo>
                  <a:cubicBezTo>
                    <a:pt x="462" y="82"/>
                    <a:pt x="363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36"/>
            <p:cNvSpPr/>
            <p:nvPr/>
          </p:nvSpPr>
          <p:spPr>
            <a:xfrm>
              <a:off x="1262100" y="3130275"/>
              <a:ext cx="12575" cy="11225"/>
            </a:xfrm>
            <a:custGeom>
              <a:avLst/>
              <a:gdLst/>
              <a:ahLst/>
              <a:cxnLst/>
              <a:rect l="l" t="t" r="r" b="b"/>
              <a:pathLst>
                <a:path w="503" h="449" extrusionOk="0">
                  <a:moveTo>
                    <a:pt x="254" y="1"/>
                  </a:moveTo>
                  <a:cubicBezTo>
                    <a:pt x="242" y="1"/>
                    <a:pt x="230" y="2"/>
                    <a:pt x="218" y="4"/>
                  </a:cubicBezTo>
                  <a:cubicBezTo>
                    <a:pt x="91" y="19"/>
                    <a:pt x="1" y="132"/>
                    <a:pt x="18" y="259"/>
                  </a:cubicBezTo>
                  <a:cubicBezTo>
                    <a:pt x="39" y="370"/>
                    <a:pt x="137" y="448"/>
                    <a:pt x="248" y="448"/>
                  </a:cubicBezTo>
                  <a:cubicBezTo>
                    <a:pt x="260" y="448"/>
                    <a:pt x="273" y="447"/>
                    <a:pt x="286" y="445"/>
                  </a:cubicBezTo>
                  <a:cubicBezTo>
                    <a:pt x="412" y="433"/>
                    <a:pt x="502" y="319"/>
                    <a:pt x="485" y="193"/>
                  </a:cubicBezTo>
                  <a:cubicBezTo>
                    <a:pt x="464" y="82"/>
                    <a:pt x="366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36"/>
            <p:cNvSpPr/>
            <p:nvPr/>
          </p:nvSpPr>
          <p:spPr>
            <a:xfrm>
              <a:off x="1405825" y="3116000"/>
              <a:ext cx="8100" cy="7300"/>
            </a:xfrm>
            <a:custGeom>
              <a:avLst/>
              <a:gdLst/>
              <a:ahLst/>
              <a:cxnLst/>
              <a:rect l="l" t="t" r="r" b="b"/>
              <a:pathLst>
                <a:path w="324" h="292" extrusionOk="0">
                  <a:moveTo>
                    <a:pt x="163" y="1"/>
                  </a:moveTo>
                  <a:cubicBezTo>
                    <a:pt x="155" y="1"/>
                    <a:pt x="148" y="1"/>
                    <a:pt x="140" y="2"/>
                  </a:cubicBezTo>
                  <a:cubicBezTo>
                    <a:pt x="59" y="13"/>
                    <a:pt x="1" y="86"/>
                    <a:pt x="11" y="166"/>
                  </a:cubicBezTo>
                  <a:cubicBezTo>
                    <a:pt x="25" y="239"/>
                    <a:pt x="90" y="292"/>
                    <a:pt x="162" y="292"/>
                  </a:cubicBezTo>
                  <a:cubicBezTo>
                    <a:pt x="170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4" y="126"/>
                  </a:cubicBezTo>
                  <a:cubicBezTo>
                    <a:pt x="300" y="53"/>
                    <a:pt x="237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36"/>
            <p:cNvSpPr/>
            <p:nvPr/>
          </p:nvSpPr>
          <p:spPr>
            <a:xfrm>
              <a:off x="1373250" y="3080175"/>
              <a:ext cx="8100" cy="7250"/>
            </a:xfrm>
            <a:custGeom>
              <a:avLst/>
              <a:gdLst/>
              <a:ahLst/>
              <a:cxnLst/>
              <a:rect l="l" t="t" r="r" b="b"/>
              <a:pathLst>
                <a:path w="324" h="290" extrusionOk="0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8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36"/>
            <p:cNvSpPr/>
            <p:nvPr/>
          </p:nvSpPr>
          <p:spPr>
            <a:xfrm>
              <a:off x="1347975" y="3113225"/>
              <a:ext cx="8075" cy="7250"/>
            </a:xfrm>
            <a:custGeom>
              <a:avLst/>
              <a:gdLst/>
              <a:ahLst/>
              <a:cxnLst/>
              <a:rect l="l" t="t" r="r" b="b"/>
              <a:pathLst>
                <a:path w="323" h="290" extrusionOk="0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6"/>
                  </a:cubicBezTo>
                  <a:cubicBezTo>
                    <a:pt x="24" y="239"/>
                    <a:pt x="89" y="289"/>
                    <a:pt x="160" y="289"/>
                  </a:cubicBezTo>
                  <a:cubicBezTo>
                    <a:pt x="168" y="289"/>
                    <a:pt x="176" y="289"/>
                    <a:pt x="184" y="287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6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36"/>
            <p:cNvSpPr/>
            <p:nvPr/>
          </p:nvSpPr>
          <p:spPr>
            <a:xfrm>
              <a:off x="1439125" y="3130900"/>
              <a:ext cx="4675" cy="4175"/>
            </a:xfrm>
            <a:custGeom>
              <a:avLst/>
              <a:gdLst/>
              <a:ahLst/>
              <a:cxnLst/>
              <a:rect l="l" t="t" r="r" b="b"/>
              <a:pathLst>
                <a:path w="187" h="167" extrusionOk="0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0" y="47"/>
                    <a:pt x="5" y="95"/>
                  </a:cubicBezTo>
                  <a:cubicBezTo>
                    <a:pt x="14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7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36"/>
            <p:cNvSpPr/>
            <p:nvPr/>
          </p:nvSpPr>
          <p:spPr>
            <a:xfrm>
              <a:off x="1382700" y="3106575"/>
              <a:ext cx="4700" cy="4225"/>
            </a:xfrm>
            <a:custGeom>
              <a:avLst/>
              <a:gdLst/>
              <a:ahLst/>
              <a:cxnLst/>
              <a:rect l="l" t="t" r="r" b="b"/>
              <a:pathLst>
                <a:path w="188" h="169" extrusionOk="0">
                  <a:moveTo>
                    <a:pt x="96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7"/>
                  </a:cubicBezTo>
                  <a:cubicBezTo>
                    <a:pt x="15" y="138"/>
                    <a:pt x="51" y="169"/>
                    <a:pt x="93" y="169"/>
                  </a:cubicBezTo>
                  <a:cubicBezTo>
                    <a:pt x="97" y="169"/>
                    <a:pt x="102" y="168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36"/>
            <p:cNvSpPr/>
            <p:nvPr/>
          </p:nvSpPr>
          <p:spPr>
            <a:xfrm>
              <a:off x="1455950" y="3084425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8"/>
                  </a:cubicBezTo>
                  <a:cubicBezTo>
                    <a:pt x="15" y="139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36"/>
            <p:cNvSpPr/>
            <p:nvPr/>
          </p:nvSpPr>
          <p:spPr>
            <a:xfrm>
              <a:off x="994375" y="3070175"/>
              <a:ext cx="23100" cy="20300"/>
            </a:xfrm>
            <a:custGeom>
              <a:avLst/>
              <a:gdLst/>
              <a:ahLst/>
              <a:cxnLst/>
              <a:rect l="l" t="t" r="r" b="b"/>
              <a:pathLst>
                <a:path w="924" h="812" extrusionOk="0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2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70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36"/>
            <p:cNvSpPr/>
            <p:nvPr/>
          </p:nvSpPr>
          <p:spPr>
            <a:xfrm>
              <a:off x="1050150" y="3076425"/>
              <a:ext cx="23050" cy="20275"/>
            </a:xfrm>
            <a:custGeom>
              <a:avLst/>
              <a:gdLst/>
              <a:ahLst/>
              <a:cxnLst/>
              <a:rect l="l" t="t" r="r" b="b"/>
              <a:pathLst>
                <a:path w="922" h="811" extrusionOk="0">
                  <a:moveTo>
                    <a:pt x="461" y="0"/>
                  </a:moveTo>
                  <a:cubicBezTo>
                    <a:pt x="440" y="0"/>
                    <a:pt x="418" y="1"/>
                    <a:pt x="397" y="4"/>
                  </a:cubicBezTo>
                  <a:cubicBezTo>
                    <a:pt x="162" y="35"/>
                    <a:pt x="1" y="241"/>
                    <a:pt x="34" y="463"/>
                  </a:cubicBezTo>
                  <a:cubicBezTo>
                    <a:pt x="66" y="663"/>
                    <a:pt x="249" y="811"/>
                    <a:pt x="460" y="811"/>
                  </a:cubicBezTo>
                  <a:cubicBezTo>
                    <a:pt x="481" y="811"/>
                    <a:pt x="502" y="809"/>
                    <a:pt x="523" y="806"/>
                  </a:cubicBezTo>
                  <a:cubicBezTo>
                    <a:pt x="757" y="774"/>
                    <a:pt x="921" y="567"/>
                    <a:pt x="886" y="345"/>
                  </a:cubicBezTo>
                  <a:cubicBezTo>
                    <a:pt x="854" y="145"/>
                    <a:pt x="672" y="0"/>
                    <a:pt x="46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36"/>
            <p:cNvSpPr/>
            <p:nvPr/>
          </p:nvSpPr>
          <p:spPr>
            <a:xfrm>
              <a:off x="1086725" y="3095250"/>
              <a:ext cx="23025" cy="20300"/>
            </a:xfrm>
            <a:custGeom>
              <a:avLst/>
              <a:gdLst/>
              <a:ahLst/>
              <a:cxnLst/>
              <a:rect l="l" t="t" r="r" b="b"/>
              <a:pathLst>
                <a:path w="921" h="812" extrusionOk="0">
                  <a:moveTo>
                    <a:pt x="462" y="1"/>
                  </a:moveTo>
                  <a:cubicBezTo>
                    <a:pt x="441" y="1"/>
                    <a:pt x="420" y="2"/>
                    <a:pt x="399" y="5"/>
                  </a:cubicBezTo>
                  <a:cubicBezTo>
                    <a:pt x="162" y="38"/>
                    <a:pt x="0" y="242"/>
                    <a:pt x="33" y="464"/>
                  </a:cubicBezTo>
                  <a:cubicBezTo>
                    <a:pt x="65" y="666"/>
                    <a:pt x="248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68"/>
                    <a:pt x="886" y="348"/>
                  </a:cubicBezTo>
                  <a:cubicBezTo>
                    <a:pt x="856" y="146"/>
                    <a:pt x="672" y="1"/>
                    <a:pt x="4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36"/>
            <p:cNvSpPr/>
            <p:nvPr/>
          </p:nvSpPr>
          <p:spPr>
            <a:xfrm>
              <a:off x="1129100" y="3076425"/>
              <a:ext cx="23025" cy="20275"/>
            </a:xfrm>
            <a:custGeom>
              <a:avLst/>
              <a:gdLst/>
              <a:ahLst/>
              <a:cxnLst/>
              <a:rect l="l" t="t" r="r" b="b"/>
              <a:pathLst>
                <a:path w="921" h="811" extrusionOk="0">
                  <a:moveTo>
                    <a:pt x="462" y="0"/>
                  </a:moveTo>
                  <a:cubicBezTo>
                    <a:pt x="441" y="0"/>
                    <a:pt x="420" y="1"/>
                    <a:pt x="398" y="4"/>
                  </a:cubicBezTo>
                  <a:cubicBezTo>
                    <a:pt x="161" y="35"/>
                    <a:pt x="0" y="241"/>
                    <a:pt x="33" y="463"/>
                  </a:cubicBezTo>
                  <a:cubicBezTo>
                    <a:pt x="65" y="663"/>
                    <a:pt x="248" y="811"/>
                    <a:pt x="459" y="811"/>
                  </a:cubicBezTo>
                  <a:cubicBezTo>
                    <a:pt x="480" y="811"/>
                    <a:pt x="501" y="809"/>
                    <a:pt x="522" y="806"/>
                  </a:cubicBezTo>
                  <a:cubicBezTo>
                    <a:pt x="759" y="774"/>
                    <a:pt x="920" y="567"/>
                    <a:pt x="885" y="345"/>
                  </a:cubicBezTo>
                  <a:cubicBezTo>
                    <a:pt x="855" y="145"/>
                    <a:pt x="671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36"/>
            <p:cNvSpPr/>
            <p:nvPr/>
          </p:nvSpPr>
          <p:spPr>
            <a:xfrm>
              <a:off x="1029550" y="3072925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2" y="0"/>
                  </a:moveTo>
                  <a:cubicBezTo>
                    <a:pt x="240" y="0"/>
                    <a:pt x="227" y="1"/>
                    <a:pt x="215" y="3"/>
                  </a:cubicBezTo>
                  <a:cubicBezTo>
                    <a:pt x="91" y="16"/>
                    <a:pt x="0" y="129"/>
                    <a:pt x="16" y="255"/>
                  </a:cubicBezTo>
                  <a:cubicBezTo>
                    <a:pt x="36" y="367"/>
                    <a:pt x="134" y="447"/>
                    <a:pt x="246" y="447"/>
                  </a:cubicBezTo>
                  <a:cubicBezTo>
                    <a:pt x="258" y="447"/>
                    <a:pt x="270" y="446"/>
                    <a:pt x="283" y="444"/>
                  </a:cubicBezTo>
                  <a:cubicBezTo>
                    <a:pt x="409" y="432"/>
                    <a:pt x="500" y="316"/>
                    <a:pt x="482" y="192"/>
                  </a:cubicBezTo>
                  <a:cubicBezTo>
                    <a:pt x="462" y="79"/>
                    <a:pt x="364" y="0"/>
                    <a:pt x="2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36"/>
            <p:cNvSpPr/>
            <p:nvPr/>
          </p:nvSpPr>
          <p:spPr>
            <a:xfrm>
              <a:off x="1157025" y="3110500"/>
              <a:ext cx="12550" cy="11200"/>
            </a:xfrm>
            <a:custGeom>
              <a:avLst/>
              <a:gdLst/>
              <a:ahLst/>
              <a:cxnLst/>
              <a:rect l="l" t="t" r="r" b="b"/>
              <a:pathLst>
                <a:path w="502" h="448" extrusionOk="0">
                  <a:moveTo>
                    <a:pt x="255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6"/>
                    <a:pt x="0" y="129"/>
                    <a:pt x="18" y="255"/>
                  </a:cubicBezTo>
                  <a:cubicBezTo>
                    <a:pt x="38" y="367"/>
                    <a:pt x="137" y="447"/>
                    <a:pt x="248" y="447"/>
                  </a:cubicBezTo>
                  <a:cubicBezTo>
                    <a:pt x="260" y="447"/>
                    <a:pt x="273" y="446"/>
                    <a:pt x="285" y="444"/>
                  </a:cubicBezTo>
                  <a:cubicBezTo>
                    <a:pt x="411" y="429"/>
                    <a:pt x="502" y="316"/>
                    <a:pt x="484" y="192"/>
                  </a:cubicBezTo>
                  <a:cubicBezTo>
                    <a:pt x="464" y="79"/>
                    <a:pt x="36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36"/>
            <p:cNvSpPr/>
            <p:nvPr/>
          </p:nvSpPr>
          <p:spPr>
            <a:xfrm>
              <a:off x="1075825" y="3052700"/>
              <a:ext cx="8150" cy="7250"/>
            </a:xfrm>
            <a:custGeom>
              <a:avLst/>
              <a:gdLst/>
              <a:ahLst/>
              <a:cxnLst/>
              <a:rect l="l" t="t" r="r" b="b"/>
              <a:pathLst>
                <a:path w="326" h="290" extrusionOk="0">
                  <a:moveTo>
                    <a:pt x="168" y="0"/>
                  </a:moveTo>
                  <a:cubicBezTo>
                    <a:pt x="159" y="0"/>
                    <a:pt x="150" y="1"/>
                    <a:pt x="141" y="3"/>
                  </a:cubicBezTo>
                  <a:cubicBezTo>
                    <a:pt x="58" y="10"/>
                    <a:pt x="0" y="83"/>
                    <a:pt x="10" y="167"/>
                  </a:cubicBezTo>
                  <a:cubicBezTo>
                    <a:pt x="24" y="239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6" y="204"/>
                    <a:pt x="315" y="124"/>
                  </a:cubicBezTo>
                  <a:cubicBezTo>
                    <a:pt x="300" y="52"/>
                    <a:pt x="238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36"/>
            <p:cNvSpPr/>
            <p:nvPr/>
          </p:nvSpPr>
          <p:spPr>
            <a:xfrm>
              <a:off x="1043300" y="3016775"/>
              <a:ext cx="8075" cy="7300"/>
            </a:xfrm>
            <a:custGeom>
              <a:avLst/>
              <a:gdLst/>
              <a:ahLst/>
              <a:cxnLst/>
              <a:rect l="l" t="t" r="r" b="b"/>
              <a:pathLst>
                <a:path w="323" h="292" extrusionOk="0">
                  <a:moveTo>
                    <a:pt x="162" y="1"/>
                  </a:moveTo>
                  <a:cubicBezTo>
                    <a:pt x="155" y="1"/>
                    <a:pt x="147" y="1"/>
                    <a:pt x="139" y="2"/>
                  </a:cubicBezTo>
                  <a:cubicBezTo>
                    <a:pt x="58" y="13"/>
                    <a:pt x="0" y="86"/>
                    <a:pt x="10" y="166"/>
                  </a:cubicBezTo>
                  <a:cubicBezTo>
                    <a:pt x="24" y="239"/>
                    <a:pt x="89" y="292"/>
                    <a:pt x="161" y="292"/>
                  </a:cubicBezTo>
                  <a:cubicBezTo>
                    <a:pt x="169" y="292"/>
                    <a:pt x="176" y="291"/>
                    <a:pt x="184" y="290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299" y="53"/>
                    <a:pt x="236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36"/>
            <p:cNvSpPr/>
            <p:nvPr/>
          </p:nvSpPr>
          <p:spPr>
            <a:xfrm>
              <a:off x="1018000" y="3049850"/>
              <a:ext cx="8100" cy="7275"/>
            </a:xfrm>
            <a:custGeom>
              <a:avLst/>
              <a:gdLst/>
              <a:ahLst/>
              <a:cxnLst/>
              <a:rect l="l" t="t" r="r" b="b"/>
              <a:pathLst>
                <a:path w="324" h="291" extrusionOk="0">
                  <a:moveTo>
                    <a:pt x="167" y="1"/>
                  </a:moveTo>
                  <a:cubicBezTo>
                    <a:pt x="158" y="1"/>
                    <a:pt x="149" y="2"/>
                    <a:pt x="140" y="3"/>
                  </a:cubicBezTo>
                  <a:cubicBezTo>
                    <a:pt x="59" y="11"/>
                    <a:pt x="1" y="84"/>
                    <a:pt x="11" y="167"/>
                  </a:cubicBezTo>
                  <a:cubicBezTo>
                    <a:pt x="25" y="240"/>
                    <a:pt x="87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78"/>
                    <a:pt x="324" y="205"/>
                    <a:pt x="314" y="124"/>
                  </a:cubicBezTo>
                  <a:cubicBezTo>
                    <a:pt x="300" y="53"/>
                    <a:pt x="239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36"/>
            <p:cNvSpPr/>
            <p:nvPr/>
          </p:nvSpPr>
          <p:spPr>
            <a:xfrm>
              <a:off x="1109175" y="3067550"/>
              <a:ext cx="4675" cy="4175"/>
            </a:xfrm>
            <a:custGeom>
              <a:avLst/>
              <a:gdLst/>
              <a:ahLst/>
              <a:cxnLst/>
              <a:rect l="l" t="t" r="r" b="b"/>
              <a:pathLst>
                <a:path w="187" h="167" extrusionOk="0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5"/>
                  </a:cubicBezTo>
                  <a:cubicBezTo>
                    <a:pt x="14" y="138"/>
                    <a:pt x="50" y="166"/>
                    <a:pt x="92" y="166"/>
                  </a:cubicBezTo>
                  <a:cubicBezTo>
                    <a:pt x="96" y="166"/>
                    <a:pt x="101" y="166"/>
                    <a:pt x="106" y="165"/>
                  </a:cubicBezTo>
                  <a:cubicBezTo>
                    <a:pt x="154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36"/>
            <p:cNvSpPr/>
            <p:nvPr/>
          </p:nvSpPr>
          <p:spPr>
            <a:xfrm>
              <a:off x="1052750" y="3043200"/>
              <a:ext cx="4750" cy="4250"/>
            </a:xfrm>
            <a:custGeom>
              <a:avLst/>
              <a:gdLst/>
              <a:ahLst/>
              <a:cxnLst/>
              <a:rect l="l" t="t" r="r" b="b"/>
              <a:pathLst>
                <a:path w="190" h="170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0" y="50"/>
                    <a:pt x="5" y="95"/>
                  </a:cubicBezTo>
                  <a:cubicBezTo>
                    <a:pt x="12" y="139"/>
                    <a:pt x="52" y="170"/>
                    <a:pt x="95" y="170"/>
                  </a:cubicBezTo>
                  <a:cubicBezTo>
                    <a:pt x="100" y="170"/>
                    <a:pt x="104" y="169"/>
                    <a:pt x="109" y="168"/>
                  </a:cubicBezTo>
                  <a:cubicBezTo>
                    <a:pt x="154" y="163"/>
                    <a:pt x="189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36"/>
            <p:cNvSpPr/>
            <p:nvPr/>
          </p:nvSpPr>
          <p:spPr>
            <a:xfrm>
              <a:off x="1207775" y="3118800"/>
              <a:ext cx="8700" cy="7250"/>
            </a:xfrm>
            <a:custGeom>
              <a:avLst/>
              <a:gdLst/>
              <a:ahLst/>
              <a:cxnLst/>
              <a:rect l="l" t="t" r="r" b="b"/>
              <a:pathLst>
                <a:path w="348" h="290" extrusionOk="0">
                  <a:moveTo>
                    <a:pt x="174" y="0"/>
                  </a:moveTo>
                  <a:cubicBezTo>
                    <a:pt x="155" y="0"/>
                    <a:pt x="135" y="4"/>
                    <a:pt x="116" y="12"/>
                  </a:cubicBezTo>
                  <a:cubicBezTo>
                    <a:pt x="38" y="39"/>
                    <a:pt x="0" y="125"/>
                    <a:pt x="33" y="201"/>
                  </a:cubicBezTo>
                  <a:cubicBezTo>
                    <a:pt x="59" y="257"/>
                    <a:pt x="116" y="290"/>
                    <a:pt x="175" y="290"/>
                  </a:cubicBezTo>
                  <a:cubicBezTo>
                    <a:pt x="195" y="290"/>
                    <a:pt x="215" y="286"/>
                    <a:pt x="235" y="279"/>
                  </a:cubicBezTo>
                  <a:cubicBezTo>
                    <a:pt x="310" y="251"/>
                    <a:pt x="348" y="165"/>
                    <a:pt x="315" y="90"/>
                  </a:cubicBezTo>
                  <a:cubicBezTo>
                    <a:pt x="289" y="33"/>
                    <a:pt x="232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36"/>
            <p:cNvSpPr/>
            <p:nvPr/>
          </p:nvSpPr>
          <p:spPr>
            <a:xfrm>
              <a:off x="1166775" y="3091625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36"/>
            <p:cNvSpPr/>
            <p:nvPr/>
          </p:nvSpPr>
          <p:spPr>
            <a:xfrm>
              <a:off x="1182675" y="3115450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4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36"/>
            <p:cNvSpPr/>
            <p:nvPr/>
          </p:nvSpPr>
          <p:spPr>
            <a:xfrm>
              <a:off x="738550" y="2934900"/>
              <a:ext cx="8725" cy="7275"/>
            </a:xfrm>
            <a:custGeom>
              <a:avLst/>
              <a:gdLst/>
              <a:ahLst/>
              <a:cxnLst/>
              <a:rect l="l" t="t" r="r" b="b"/>
              <a:pathLst>
                <a:path w="349" h="291" extrusionOk="0">
                  <a:moveTo>
                    <a:pt x="174" y="1"/>
                  </a:moveTo>
                  <a:cubicBezTo>
                    <a:pt x="154" y="1"/>
                    <a:pt x="134" y="4"/>
                    <a:pt x="114" y="12"/>
                  </a:cubicBezTo>
                  <a:cubicBezTo>
                    <a:pt x="38" y="40"/>
                    <a:pt x="1" y="125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4" y="287"/>
                    <a:pt x="233" y="279"/>
                  </a:cubicBezTo>
                  <a:cubicBezTo>
                    <a:pt x="311" y="251"/>
                    <a:pt x="349" y="166"/>
                    <a:pt x="316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36"/>
            <p:cNvSpPr/>
            <p:nvPr/>
          </p:nvSpPr>
          <p:spPr>
            <a:xfrm>
              <a:off x="781975" y="2970525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36"/>
            <p:cNvSpPr/>
            <p:nvPr/>
          </p:nvSpPr>
          <p:spPr>
            <a:xfrm>
              <a:off x="755875" y="2955125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01" y="1"/>
                  </a:moveTo>
                  <a:cubicBezTo>
                    <a:pt x="91" y="1"/>
                    <a:pt x="80" y="3"/>
                    <a:pt x="69" y="7"/>
                  </a:cubicBezTo>
                  <a:cubicBezTo>
                    <a:pt x="24" y="22"/>
                    <a:pt x="1" y="73"/>
                    <a:pt x="21" y="116"/>
                  </a:cubicBezTo>
                  <a:cubicBezTo>
                    <a:pt x="36" y="148"/>
                    <a:pt x="69" y="168"/>
                    <a:pt x="103" y="168"/>
                  </a:cubicBezTo>
                  <a:cubicBezTo>
                    <a:pt x="115" y="168"/>
                    <a:pt x="126" y="165"/>
                    <a:pt x="137" y="161"/>
                  </a:cubicBezTo>
                  <a:cubicBezTo>
                    <a:pt x="180" y="146"/>
                    <a:pt x="203" y="96"/>
                    <a:pt x="183" y="53"/>
                  </a:cubicBezTo>
                  <a:cubicBezTo>
                    <a:pt x="167" y="20"/>
                    <a:pt x="13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36"/>
            <p:cNvSpPr/>
            <p:nvPr/>
          </p:nvSpPr>
          <p:spPr>
            <a:xfrm>
              <a:off x="758150" y="2926900"/>
              <a:ext cx="5000" cy="4175"/>
            </a:xfrm>
            <a:custGeom>
              <a:avLst/>
              <a:gdLst/>
              <a:ahLst/>
              <a:cxnLst/>
              <a:rect l="l" t="t" r="r" b="b"/>
              <a:pathLst>
                <a:path w="200" h="167" extrusionOk="0">
                  <a:moveTo>
                    <a:pt x="99" y="0"/>
                  </a:moveTo>
                  <a:cubicBezTo>
                    <a:pt x="88" y="0"/>
                    <a:pt x="77" y="2"/>
                    <a:pt x="66" y="7"/>
                  </a:cubicBezTo>
                  <a:cubicBezTo>
                    <a:pt x="21" y="22"/>
                    <a:pt x="1" y="72"/>
                    <a:pt x="18" y="115"/>
                  </a:cubicBezTo>
                  <a:cubicBezTo>
                    <a:pt x="34" y="147"/>
                    <a:pt x="66" y="167"/>
                    <a:pt x="101" y="167"/>
                  </a:cubicBezTo>
                  <a:cubicBezTo>
                    <a:pt x="112" y="167"/>
                    <a:pt x="123" y="165"/>
                    <a:pt x="134" y="160"/>
                  </a:cubicBezTo>
                  <a:cubicBezTo>
                    <a:pt x="177" y="145"/>
                    <a:pt x="200" y="95"/>
                    <a:pt x="182" y="52"/>
                  </a:cubicBezTo>
                  <a:cubicBezTo>
                    <a:pt x="165" y="20"/>
                    <a:pt x="132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36"/>
            <p:cNvSpPr/>
            <p:nvPr/>
          </p:nvSpPr>
          <p:spPr>
            <a:xfrm>
              <a:off x="1150825" y="3098550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6" y="1"/>
                  </a:moveTo>
                  <a:cubicBezTo>
                    <a:pt x="91" y="1"/>
                    <a:pt x="87" y="1"/>
                    <a:pt x="82" y="2"/>
                  </a:cubicBezTo>
                  <a:cubicBezTo>
                    <a:pt x="34" y="7"/>
                    <a:pt x="1" y="50"/>
                    <a:pt x="6" y="98"/>
                  </a:cubicBezTo>
                  <a:cubicBezTo>
                    <a:pt x="15" y="139"/>
                    <a:pt x="53" y="167"/>
                    <a:pt x="93" y="167"/>
                  </a:cubicBezTo>
                  <a:cubicBezTo>
                    <a:pt x="98" y="167"/>
                    <a:pt x="102" y="167"/>
                    <a:pt x="107" y="166"/>
                  </a:cubicBezTo>
                  <a:cubicBezTo>
                    <a:pt x="155" y="161"/>
                    <a:pt x="188" y="118"/>
                    <a:pt x="183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36"/>
            <p:cNvSpPr/>
            <p:nvPr/>
          </p:nvSpPr>
          <p:spPr>
            <a:xfrm>
              <a:off x="927300" y="3042875"/>
              <a:ext cx="23100" cy="20300"/>
            </a:xfrm>
            <a:custGeom>
              <a:avLst/>
              <a:gdLst/>
              <a:ahLst/>
              <a:cxnLst/>
              <a:rect l="l" t="t" r="r" b="b"/>
              <a:pathLst>
                <a:path w="924" h="812" extrusionOk="0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4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67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36"/>
            <p:cNvSpPr/>
            <p:nvPr/>
          </p:nvSpPr>
          <p:spPr>
            <a:xfrm>
              <a:off x="889275" y="3099650"/>
              <a:ext cx="12525" cy="11200"/>
            </a:xfrm>
            <a:custGeom>
              <a:avLst/>
              <a:gdLst/>
              <a:ahLst/>
              <a:cxnLst/>
              <a:rect l="l" t="t" r="r" b="b"/>
              <a:pathLst>
                <a:path w="501" h="448" extrusionOk="0">
                  <a:moveTo>
                    <a:pt x="253" y="0"/>
                  </a:moveTo>
                  <a:cubicBezTo>
                    <a:pt x="240" y="0"/>
                    <a:pt x="228" y="1"/>
                    <a:pt x="215" y="3"/>
                  </a:cubicBezTo>
                  <a:cubicBezTo>
                    <a:pt x="89" y="16"/>
                    <a:pt x="1" y="129"/>
                    <a:pt x="16" y="256"/>
                  </a:cubicBezTo>
                  <a:cubicBezTo>
                    <a:pt x="37" y="368"/>
                    <a:pt x="137" y="447"/>
                    <a:pt x="249" y="447"/>
                  </a:cubicBezTo>
                  <a:cubicBezTo>
                    <a:pt x="261" y="447"/>
                    <a:pt x="272" y="446"/>
                    <a:pt x="283" y="445"/>
                  </a:cubicBezTo>
                  <a:cubicBezTo>
                    <a:pt x="409" y="430"/>
                    <a:pt x="500" y="316"/>
                    <a:pt x="482" y="192"/>
                  </a:cubicBezTo>
                  <a:cubicBezTo>
                    <a:pt x="462" y="79"/>
                    <a:pt x="36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36"/>
            <p:cNvSpPr/>
            <p:nvPr/>
          </p:nvSpPr>
          <p:spPr>
            <a:xfrm>
              <a:off x="935550" y="3079375"/>
              <a:ext cx="8150" cy="7250"/>
            </a:xfrm>
            <a:custGeom>
              <a:avLst/>
              <a:gdLst/>
              <a:ahLst/>
              <a:cxnLst/>
              <a:rect l="l" t="t" r="r" b="b"/>
              <a:pathLst>
                <a:path w="326" h="290" extrusionOk="0">
                  <a:moveTo>
                    <a:pt x="166" y="1"/>
                  </a:moveTo>
                  <a:cubicBezTo>
                    <a:pt x="158" y="1"/>
                    <a:pt x="150" y="1"/>
                    <a:pt x="142" y="2"/>
                  </a:cubicBezTo>
                  <a:cubicBezTo>
                    <a:pt x="59" y="10"/>
                    <a:pt x="1" y="86"/>
                    <a:pt x="11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7"/>
                  </a:cubicBezTo>
                  <a:cubicBezTo>
                    <a:pt x="265" y="280"/>
                    <a:pt x="326" y="204"/>
                    <a:pt x="316" y="123"/>
                  </a:cubicBezTo>
                  <a:cubicBezTo>
                    <a:pt x="300" y="51"/>
                    <a:pt x="237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36"/>
            <p:cNvSpPr/>
            <p:nvPr/>
          </p:nvSpPr>
          <p:spPr>
            <a:xfrm>
              <a:off x="903025" y="3043500"/>
              <a:ext cx="8100" cy="7275"/>
            </a:xfrm>
            <a:custGeom>
              <a:avLst/>
              <a:gdLst/>
              <a:ahLst/>
              <a:cxnLst/>
              <a:rect l="l" t="t" r="r" b="b"/>
              <a:pathLst>
                <a:path w="324" h="291" extrusionOk="0">
                  <a:moveTo>
                    <a:pt x="164" y="1"/>
                  </a:moveTo>
                  <a:cubicBezTo>
                    <a:pt x="156" y="1"/>
                    <a:pt x="147" y="1"/>
                    <a:pt x="139" y="3"/>
                  </a:cubicBezTo>
                  <a:cubicBezTo>
                    <a:pt x="58" y="13"/>
                    <a:pt x="0" y="86"/>
                    <a:pt x="11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8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36"/>
            <p:cNvSpPr/>
            <p:nvPr/>
          </p:nvSpPr>
          <p:spPr>
            <a:xfrm>
              <a:off x="877750" y="3076575"/>
              <a:ext cx="8100" cy="7275"/>
            </a:xfrm>
            <a:custGeom>
              <a:avLst/>
              <a:gdLst/>
              <a:ahLst/>
              <a:cxnLst/>
              <a:rect l="l" t="t" r="r" b="b"/>
              <a:pathLst>
                <a:path w="324" h="291" extrusionOk="0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40"/>
                    <a:pt x="87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36"/>
            <p:cNvSpPr/>
            <p:nvPr/>
          </p:nvSpPr>
          <p:spPr>
            <a:xfrm>
              <a:off x="968900" y="3094250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8" y="1"/>
                  </a:moveTo>
                  <a:cubicBezTo>
                    <a:pt x="92" y="1"/>
                    <a:pt x="87" y="1"/>
                    <a:pt x="81" y="3"/>
                  </a:cubicBezTo>
                  <a:cubicBezTo>
                    <a:pt x="33" y="5"/>
                    <a:pt x="1" y="48"/>
                    <a:pt x="6" y="96"/>
                  </a:cubicBezTo>
                  <a:cubicBezTo>
                    <a:pt x="15" y="139"/>
                    <a:pt x="50" y="168"/>
                    <a:pt x="92" y="168"/>
                  </a:cubicBezTo>
                  <a:cubicBezTo>
                    <a:pt x="97" y="168"/>
                    <a:pt x="102" y="167"/>
                    <a:pt x="106" y="166"/>
                  </a:cubicBezTo>
                  <a:cubicBezTo>
                    <a:pt x="154" y="161"/>
                    <a:pt x="187" y="119"/>
                    <a:pt x="182" y="71"/>
                  </a:cubicBezTo>
                  <a:cubicBezTo>
                    <a:pt x="173" y="31"/>
                    <a:pt x="137" y="1"/>
                    <a:pt x="9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36"/>
            <p:cNvSpPr/>
            <p:nvPr/>
          </p:nvSpPr>
          <p:spPr>
            <a:xfrm>
              <a:off x="912475" y="3069950"/>
              <a:ext cx="4700" cy="4175"/>
            </a:xfrm>
            <a:custGeom>
              <a:avLst/>
              <a:gdLst/>
              <a:ahLst/>
              <a:cxnLst/>
              <a:rect l="l" t="t" r="r" b="b"/>
              <a:pathLst>
                <a:path w="188" h="167" extrusionOk="0">
                  <a:moveTo>
                    <a:pt x="95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4"/>
                  </a:cubicBezTo>
                  <a:cubicBezTo>
                    <a:pt x="15" y="137"/>
                    <a:pt x="50" y="166"/>
                    <a:pt x="92" y="166"/>
                  </a:cubicBezTo>
                  <a:cubicBezTo>
                    <a:pt x="97" y="166"/>
                    <a:pt x="102" y="166"/>
                    <a:pt x="107" y="165"/>
                  </a:cubicBezTo>
                  <a:cubicBezTo>
                    <a:pt x="155" y="160"/>
                    <a:pt x="187" y="117"/>
                    <a:pt x="182" y="72"/>
                  </a:cubicBezTo>
                  <a:cubicBezTo>
                    <a:pt x="173" y="29"/>
                    <a:pt x="136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36"/>
            <p:cNvSpPr/>
            <p:nvPr/>
          </p:nvSpPr>
          <p:spPr>
            <a:xfrm>
              <a:off x="985725" y="3047800"/>
              <a:ext cx="4700" cy="4200"/>
            </a:xfrm>
            <a:custGeom>
              <a:avLst/>
              <a:gdLst/>
              <a:ahLst/>
              <a:cxnLst/>
              <a:rect l="l" t="t" r="r" b="b"/>
              <a:pathLst>
                <a:path w="188" h="168" extrusionOk="0">
                  <a:moveTo>
                    <a:pt x="99" y="0"/>
                  </a:moveTo>
                  <a:cubicBezTo>
                    <a:pt x="93" y="0"/>
                    <a:pt x="87" y="1"/>
                    <a:pt x="82" y="2"/>
                  </a:cubicBezTo>
                  <a:cubicBezTo>
                    <a:pt x="34" y="5"/>
                    <a:pt x="1" y="47"/>
                    <a:pt x="6" y="95"/>
                  </a:cubicBezTo>
                  <a:cubicBezTo>
                    <a:pt x="15" y="138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5" y="161"/>
                    <a:pt x="187" y="118"/>
                    <a:pt x="182" y="70"/>
                  </a:cubicBezTo>
                  <a:cubicBezTo>
                    <a:pt x="174" y="30"/>
                    <a:pt x="139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36"/>
            <p:cNvSpPr/>
            <p:nvPr/>
          </p:nvSpPr>
          <p:spPr>
            <a:xfrm>
              <a:off x="816350" y="2996950"/>
              <a:ext cx="12500" cy="11200"/>
            </a:xfrm>
            <a:custGeom>
              <a:avLst/>
              <a:gdLst/>
              <a:ahLst/>
              <a:cxnLst/>
              <a:rect l="l" t="t" r="r" b="b"/>
              <a:pathLst>
                <a:path w="500" h="448" extrusionOk="0">
                  <a:moveTo>
                    <a:pt x="253" y="1"/>
                  </a:moveTo>
                  <a:cubicBezTo>
                    <a:pt x="241" y="1"/>
                    <a:pt x="229" y="2"/>
                    <a:pt x="217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8" y="369"/>
                    <a:pt x="136" y="448"/>
                    <a:pt x="247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09" y="432"/>
                    <a:pt x="500" y="319"/>
                    <a:pt x="484" y="193"/>
                  </a:cubicBezTo>
                  <a:cubicBezTo>
                    <a:pt x="464" y="81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36"/>
            <p:cNvSpPr/>
            <p:nvPr/>
          </p:nvSpPr>
          <p:spPr>
            <a:xfrm>
              <a:off x="831225" y="3010275"/>
              <a:ext cx="8150" cy="7275"/>
            </a:xfrm>
            <a:custGeom>
              <a:avLst/>
              <a:gdLst/>
              <a:ahLst/>
              <a:cxnLst/>
              <a:rect l="l" t="t" r="r" b="b"/>
              <a:pathLst>
                <a:path w="326" h="291" extrusionOk="0">
                  <a:moveTo>
                    <a:pt x="164" y="1"/>
                  </a:moveTo>
                  <a:cubicBezTo>
                    <a:pt x="157" y="1"/>
                    <a:pt x="149" y="1"/>
                    <a:pt x="142" y="3"/>
                  </a:cubicBezTo>
                  <a:cubicBezTo>
                    <a:pt x="58" y="13"/>
                    <a:pt x="0" y="86"/>
                    <a:pt x="10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5" y="289"/>
                    <a:pt x="184" y="288"/>
                  </a:cubicBezTo>
                  <a:cubicBezTo>
                    <a:pt x="265" y="280"/>
                    <a:pt x="326" y="207"/>
                    <a:pt x="316" y="126"/>
                  </a:cubicBezTo>
                  <a:cubicBezTo>
                    <a:pt x="300" y="53"/>
                    <a:pt x="236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36"/>
            <p:cNvSpPr/>
            <p:nvPr/>
          </p:nvSpPr>
          <p:spPr>
            <a:xfrm>
              <a:off x="798700" y="2974450"/>
              <a:ext cx="8075" cy="7275"/>
            </a:xfrm>
            <a:custGeom>
              <a:avLst/>
              <a:gdLst/>
              <a:ahLst/>
              <a:cxnLst/>
              <a:rect l="l" t="t" r="r" b="b"/>
              <a:pathLst>
                <a:path w="323" h="291" extrusionOk="0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38"/>
                    <a:pt x="89" y="290"/>
                    <a:pt x="161" y="290"/>
                  </a:cubicBezTo>
                  <a:cubicBezTo>
                    <a:pt x="169" y="290"/>
                    <a:pt x="177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299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36"/>
            <p:cNvSpPr/>
            <p:nvPr/>
          </p:nvSpPr>
          <p:spPr>
            <a:xfrm>
              <a:off x="773425" y="3007500"/>
              <a:ext cx="8075" cy="7250"/>
            </a:xfrm>
            <a:custGeom>
              <a:avLst/>
              <a:gdLst/>
              <a:ahLst/>
              <a:cxnLst/>
              <a:rect l="l" t="t" r="r" b="b"/>
              <a:pathLst>
                <a:path w="323" h="290" extrusionOk="0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7"/>
                  </a:cubicBezTo>
                  <a:cubicBezTo>
                    <a:pt x="24" y="239"/>
                    <a:pt x="86" y="290"/>
                    <a:pt x="160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4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36"/>
            <p:cNvSpPr/>
            <p:nvPr/>
          </p:nvSpPr>
          <p:spPr>
            <a:xfrm>
              <a:off x="864575" y="3025175"/>
              <a:ext cx="4675" cy="4175"/>
            </a:xfrm>
            <a:custGeom>
              <a:avLst/>
              <a:gdLst/>
              <a:ahLst/>
              <a:cxnLst/>
              <a:rect l="l" t="t" r="r" b="b"/>
              <a:pathLst>
                <a:path w="187" h="167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5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1"/>
                    <a:pt x="187" y="118"/>
                    <a:pt x="182" y="72"/>
                  </a:cubicBezTo>
                  <a:cubicBezTo>
                    <a:pt x="173" y="29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36"/>
            <p:cNvSpPr/>
            <p:nvPr/>
          </p:nvSpPr>
          <p:spPr>
            <a:xfrm>
              <a:off x="808150" y="3000850"/>
              <a:ext cx="4700" cy="4175"/>
            </a:xfrm>
            <a:custGeom>
              <a:avLst/>
              <a:gdLst/>
              <a:ahLst/>
              <a:cxnLst/>
              <a:rect l="l" t="t" r="r" b="b"/>
              <a:pathLst>
                <a:path w="188" h="167" extrusionOk="0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7"/>
                  </a:cubicBezTo>
                  <a:cubicBezTo>
                    <a:pt x="15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2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36"/>
            <p:cNvSpPr/>
            <p:nvPr/>
          </p:nvSpPr>
          <p:spPr>
            <a:xfrm>
              <a:off x="805625" y="3046225"/>
              <a:ext cx="4700" cy="4225"/>
            </a:xfrm>
            <a:custGeom>
              <a:avLst/>
              <a:gdLst/>
              <a:ahLst/>
              <a:cxnLst/>
              <a:rect l="l" t="t" r="r" b="b"/>
              <a:pathLst>
                <a:path w="188" h="169" extrusionOk="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40"/>
                    <a:pt x="55" y="169"/>
                    <a:pt x="97" y="169"/>
                  </a:cubicBezTo>
                  <a:cubicBezTo>
                    <a:pt x="100" y="169"/>
                    <a:pt x="103" y="169"/>
                    <a:pt x="106" y="168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36"/>
            <p:cNvSpPr/>
            <p:nvPr/>
          </p:nvSpPr>
          <p:spPr>
            <a:xfrm>
              <a:off x="844400" y="3003250"/>
              <a:ext cx="24600" cy="20275"/>
            </a:xfrm>
            <a:custGeom>
              <a:avLst/>
              <a:gdLst/>
              <a:ahLst/>
              <a:cxnLst/>
              <a:rect l="l" t="t" r="r" b="b"/>
              <a:pathLst>
                <a:path w="984" h="811" extrusionOk="0">
                  <a:moveTo>
                    <a:pt x="495" y="0"/>
                  </a:moveTo>
                  <a:cubicBezTo>
                    <a:pt x="339" y="0"/>
                    <a:pt x="188" y="80"/>
                    <a:pt x="111" y="218"/>
                  </a:cubicBezTo>
                  <a:cubicBezTo>
                    <a:pt x="0" y="417"/>
                    <a:pt x="84" y="662"/>
                    <a:pt x="295" y="765"/>
                  </a:cubicBezTo>
                  <a:cubicBezTo>
                    <a:pt x="359" y="796"/>
                    <a:pt x="427" y="811"/>
                    <a:pt x="493" y="811"/>
                  </a:cubicBezTo>
                  <a:cubicBezTo>
                    <a:pt x="649" y="811"/>
                    <a:pt x="799" y="731"/>
                    <a:pt x="875" y="591"/>
                  </a:cubicBezTo>
                  <a:cubicBezTo>
                    <a:pt x="984" y="392"/>
                    <a:pt x="903" y="148"/>
                    <a:pt x="691" y="44"/>
                  </a:cubicBezTo>
                  <a:cubicBezTo>
                    <a:pt x="628" y="14"/>
                    <a:pt x="561" y="0"/>
                    <a:pt x="4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36"/>
            <p:cNvSpPr/>
            <p:nvPr/>
          </p:nvSpPr>
          <p:spPr>
            <a:xfrm>
              <a:off x="1002000" y="3010700"/>
              <a:ext cx="24600" cy="20275"/>
            </a:xfrm>
            <a:custGeom>
              <a:avLst/>
              <a:gdLst/>
              <a:ahLst/>
              <a:cxnLst/>
              <a:rect l="l" t="t" r="r" b="b"/>
              <a:pathLst>
                <a:path w="984" h="811" extrusionOk="0">
                  <a:moveTo>
                    <a:pt x="491" y="1"/>
                  </a:moveTo>
                  <a:cubicBezTo>
                    <a:pt x="335" y="1"/>
                    <a:pt x="185" y="81"/>
                    <a:pt x="109" y="220"/>
                  </a:cubicBezTo>
                  <a:cubicBezTo>
                    <a:pt x="0" y="417"/>
                    <a:pt x="81" y="661"/>
                    <a:pt x="293" y="765"/>
                  </a:cubicBezTo>
                  <a:cubicBezTo>
                    <a:pt x="356" y="796"/>
                    <a:pt x="424" y="811"/>
                    <a:pt x="491" y="811"/>
                  </a:cubicBezTo>
                  <a:cubicBezTo>
                    <a:pt x="647" y="811"/>
                    <a:pt x="797" y="730"/>
                    <a:pt x="873" y="591"/>
                  </a:cubicBezTo>
                  <a:cubicBezTo>
                    <a:pt x="984" y="392"/>
                    <a:pt x="901" y="150"/>
                    <a:pt x="689" y="46"/>
                  </a:cubicBezTo>
                  <a:cubicBezTo>
                    <a:pt x="625" y="15"/>
                    <a:pt x="558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36"/>
            <p:cNvSpPr/>
            <p:nvPr/>
          </p:nvSpPr>
          <p:spPr>
            <a:xfrm>
              <a:off x="1164275" y="3144150"/>
              <a:ext cx="24550" cy="20300"/>
            </a:xfrm>
            <a:custGeom>
              <a:avLst/>
              <a:gdLst/>
              <a:ahLst/>
              <a:cxnLst/>
              <a:rect l="l" t="t" r="r" b="b"/>
              <a:pathLst>
                <a:path w="982" h="812" extrusionOk="0">
                  <a:moveTo>
                    <a:pt x="491" y="1"/>
                  </a:moveTo>
                  <a:cubicBezTo>
                    <a:pt x="335" y="1"/>
                    <a:pt x="184" y="81"/>
                    <a:pt x="109" y="220"/>
                  </a:cubicBezTo>
                  <a:cubicBezTo>
                    <a:pt x="0" y="420"/>
                    <a:pt x="81" y="664"/>
                    <a:pt x="293" y="768"/>
                  </a:cubicBezTo>
                  <a:cubicBezTo>
                    <a:pt x="355" y="798"/>
                    <a:pt x="422" y="812"/>
                    <a:pt x="488" y="812"/>
                  </a:cubicBezTo>
                  <a:cubicBezTo>
                    <a:pt x="645" y="812"/>
                    <a:pt x="796" y="732"/>
                    <a:pt x="873" y="594"/>
                  </a:cubicBezTo>
                  <a:cubicBezTo>
                    <a:pt x="981" y="394"/>
                    <a:pt x="900" y="150"/>
                    <a:pt x="688" y="47"/>
                  </a:cubicBezTo>
                  <a:cubicBezTo>
                    <a:pt x="625" y="16"/>
                    <a:pt x="557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36"/>
            <p:cNvSpPr/>
            <p:nvPr/>
          </p:nvSpPr>
          <p:spPr>
            <a:xfrm>
              <a:off x="725125" y="2905550"/>
              <a:ext cx="24675" cy="20300"/>
            </a:xfrm>
            <a:custGeom>
              <a:avLst/>
              <a:gdLst/>
              <a:ahLst/>
              <a:cxnLst/>
              <a:rect l="l" t="t" r="r" b="b"/>
              <a:pathLst>
                <a:path w="987" h="812" extrusionOk="0">
                  <a:moveTo>
                    <a:pt x="493" y="0"/>
                  </a:moveTo>
                  <a:cubicBezTo>
                    <a:pt x="337" y="0"/>
                    <a:pt x="187" y="81"/>
                    <a:pt x="111" y="220"/>
                  </a:cubicBezTo>
                  <a:cubicBezTo>
                    <a:pt x="0" y="419"/>
                    <a:pt x="84" y="664"/>
                    <a:pt x="295" y="767"/>
                  </a:cubicBezTo>
                  <a:cubicBezTo>
                    <a:pt x="359" y="797"/>
                    <a:pt x="426" y="812"/>
                    <a:pt x="493" y="812"/>
                  </a:cubicBezTo>
                  <a:cubicBezTo>
                    <a:pt x="649" y="812"/>
                    <a:pt x="799" y="733"/>
                    <a:pt x="875" y="593"/>
                  </a:cubicBezTo>
                  <a:cubicBezTo>
                    <a:pt x="986" y="394"/>
                    <a:pt x="903" y="150"/>
                    <a:pt x="691" y="46"/>
                  </a:cubicBezTo>
                  <a:cubicBezTo>
                    <a:pt x="628" y="15"/>
                    <a:pt x="560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36"/>
            <p:cNvSpPr/>
            <p:nvPr/>
          </p:nvSpPr>
          <p:spPr>
            <a:xfrm>
              <a:off x="801725" y="3023675"/>
              <a:ext cx="13450" cy="11150"/>
            </a:xfrm>
            <a:custGeom>
              <a:avLst/>
              <a:gdLst/>
              <a:ahLst/>
              <a:cxnLst/>
              <a:rect l="l" t="t" r="r" b="b"/>
              <a:pathLst>
                <a:path w="538" h="446" extrusionOk="0">
                  <a:moveTo>
                    <a:pt x="269" y="1"/>
                  </a:moveTo>
                  <a:cubicBezTo>
                    <a:pt x="185" y="1"/>
                    <a:pt x="104" y="45"/>
                    <a:pt x="58" y="122"/>
                  </a:cubicBezTo>
                  <a:cubicBezTo>
                    <a:pt x="0" y="231"/>
                    <a:pt x="46" y="369"/>
                    <a:pt x="159" y="420"/>
                  </a:cubicBezTo>
                  <a:cubicBezTo>
                    <a:pt x="194" y="437"/>
                    <a:pt x="232" y="446"/>
                    <a:pt x="268" y="446"/>
                  </a:cubicBezTo>
                  <a:cubicBezTo>
                    <a:pt x="353" y="446"/>
                    <a:pt x="434" y="402"/>
                    <a:pt x="479" y="327"/>
                  </a:cubicBezTo>
                  <a:cubicBezTo>
                    <a:pt x="537" y="216"/>
                    <a:pt x="492" y="77"/>
                    <a:pt x="376" y="26"/>
                  </a:cubicBezTo>
                  <a:cubicBezTo>
                    <a:pt x="342" y="9"/>
                    <a:pt x="305" y="1"/>
                    <a:pt x="26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36"/>
            <p:cNvSpPr/>
            <p:nvPr/>
          </p:nvSpPr>
          <p:spPr>
            <a:xfrm>
              <a:off x="761825" y="2968200"/>
              <a:ext cx="13450" cy="11125"/>
            </a:xfrm>
            <a:custGeom>
              <a:avLst/>
              <a:gdLst/>
              <a:ahLst/>
              <a:cxnLst/>
              <a:rect l="l" t="t" r="r" b="b"/>
              <a:pathLst>
                <a:path w="538" h="445" extrusionOk="0">
                  <a:moveTo>
                    <a:pt x="267" y="0"/>
                  </a:moveTo>
                  <a:cubicBezTo>
                    <a:pt x="184" y="0"/>
                    <a:pt x="103" y="43"/>
                    <a:pt x="58" y="120"/>
                  </a:cubicBezTo>
                  <a:cubicBezTo>
                    <a:pt x="0" y="231"/>
                    <a:pt x="45" y="367"/>
                    <a:pt x="161" y="420"/>
                  </a:cubicBezTo>
                  <a:cubicBezTo>
                    <a:pt x="196" y="437"/>
                    <a:pt x="232" y="445"/>
                    <a:pt x="268" y="445"/>
                  </a:cubicBezTo>
                  <a:cubicBezTo>
                    <a:pt x="352" y="445"/>
                    <a:pt x="433" y="402"/>
                    <a:pt x="479" y="324"/>
                  </a:cubicBezTo>
                  <a:cubicBezTo>
                    <a:pt x="537" y="216"/>
                    <a:pt x="492" y="77"/>
                    <a:pt x="378" y="26"/>
                  </a:cubicBezTo>
                  <a:cubicBezTo>
                    <a:pt x="343" y="9"/>
                    <a:pt x="305" y="0"/>
                    <a:pt x="2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36"/>
            <p:cNvSpPr/>
            <p:nvPr/>
          </p:nvSpPr>
          <p:spPr>
            <a:xfrm>
              <a:off x="834375" y="3034500"/>
              <a:ext cx="8775" cy="7300"/>
            </a:xfrm>
            <a:custGeom>
              <a:avLst/>
              <a:gdLst/>
              <a:ahLst/>
              <a:cxnLst/>
              <a:rect l="l" t="t" r="r" b="b"/>
              <a:pathLst>
                <a:path w="351" h="292" extrusionOk="0">
                  <a:moveTo>
                    <a:pt x="177" y="0"/>
                  </a:moveTo>
                  <a:cubicBezTo>
                    <a:pt x="122" y="0"/>
                    <a:pt x="69" y="29"/>
                    <a:pt x="41" y="80"/>
                  </a:cubicBezTo>
                  <a:cubicBezTo>
                    <a:pt x="0" y="151"/>
                    <a:pt x="31" y="242"/>
                    <a:pt x="106" y="274"/>
                  </a:cubicBezTo>
                  <a:cubicBezTo>
                    <a:pt x="128" y="286"/>
                    <a:pt x="152" y="291"/>
                    <a:pt x="176" y="291"/>
                  </a:cubicBezTo>
                  <a:cubicBezTo>
                    <a:pt x="230" y="291"/>
                    <a:pt x="283" y="262"/>
                    <a:pt x="313" y="211"/>
                  </a:cubicBezTo>
                  <a:cubicBezTo>
                    <a:pt x="351" y="141"/>
                    <a:pt x="321" y="50"/>
                    <a:pt x="248" y="17"/>
                  </a:cubicBezTo>
                  <a:cubicBezTo>
                    <a:pt x="225" y="6"/>
                    <a:pt x="200" y="0"/>
                    <a:pt x="17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36"/>
            <p:cNvSpPr/>
            <p:nvPr/>
          </p:nvSpPr>
          <p:spPr>
            <a:xfrm>
              <a:off x="830150" y="2987525"/>
              <a:ext cx="8775" cy="7275"/>
            </a:xfrm>
            <a:custGeom>
              <a:avLst/>
              <a:gdLst/>
              <a:ahLst/>
              <a:cxnLst/>
              <a:rect l="l" t="t" r="r" b="b"/>
              <a:pathLst>
                <a:path w="351" h="291" extrusionOk="0">
                  <a:moveTo>
                    <a:pt x="177" y="1"/>
                  </a:moveTo>
                  <a:cubicBezTo>
                    <a:pt x="122" y="1"/>
                    <a:pt x="69" y="30"/>
                    <a:pt x="41" y="81"/>
                  </a:cubicBezTo>
                  <a:cubicBezTo>
                    <a:pt x="0" y="151"/>
                    <a:pt x="31" y="242"/>
                    <a:pt x="106" y="275"/>
                  </a:cubicBezTo>
                  <a:cubicBezTo>
                    <a:pt x="128" y="285"/>
                    <a:pt x="151" y="290"/>
                    <a:pt x="174" y="290"/>
                  </a:cubicBezTo>
                  <a:cubicBezTo>
                    <a:pt x="229" y="290"/>
                    <a:pt x="283" y="262"/>
                    <a:pt x="313" y="212"/>
                  </a:cubicBezTo>
                  <a:cubicBezTo>
                    <a:pt x="351" y="139"/>
                    <a:pt x="321" y="50"/>
                    <a:pt x="248" y="18"/>
                  </a:cubicBezTo>
                  <a:cubicBezTo>
                    <a:pt x="225" y="6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36"/>
            <p:cNvSpPr/>
            <p:nvPr/>
          </p:nvSpPr>
          <p:spPr>
            <a:xfrm>
              <a:off x="789175" y="3000525"/>
              <a:ext cx="8725" cy="7250"/>
            </a:xfrm>
            <a:custGeom>
              <a:avLst/>
              <a:gdLst/>
              <a:ahLst/>
              <a:cxnLst/>
              <a:rect l="l" t="t" r="r" b="b"/>
              <a:pathLst>
                <a:path w="349" h="290" extrusionOk="0">
                  <a:moveTo>
                    <a:pt x="174" y="0"/>
                  </a:moveTo>
                  <a:cubicBezTo>
                    <a:pt x="119" y="0"/>
                    <a:pt x="66" y="29"/>
                    <a:pt x="38" y="80"/>
                  </a:cubicBezTo>
                  <a:cubicBezTo>
                    <a:pt x="0" y="151"/>
                    <a:pt x="28" y="239"/>
                    <a:pt x="104" y="274"/>
                  </a:cubicBezTo>
                  <a:cubicBezTo>
                    <a:pt x="125" y="285"/>
                    <a:pt x="148" y="289"/>
                    <a:pt x="171" y="289"/>
                  </a:cubicBezTo>
                  <a:cubicBezTo>
                    <a:pt x="226" y="289"/>
                    <a:pt x="280" y="261"/>
                    <a:pt x="311" y="211"/>
                  </a:cubicBezTo>
                  <a:cubicBezTo>
                    <a:pt x="348" y="138"/>
                    <a:pt x="318" y="50"/>
                    <a:pt x="245" y="17"/>
                  </a:cubicBezTo>
                  <a:cubicBezTo>
                    <a:pt x="222" y="6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36"/>
            <p:cNvSpPr/>
            <p:nvPr/>
          </p:nvSpPr>
          <p:spPr>
            <a:xfrm>
              <a:off x="853675" y="3064250"/>
              <a:ext cx="5050" cy="4200"/>
            </a:xfrm>
            <a:custGeom>
              <a:avLst/>
              <a:gdLst/>
              <a:ahLst/>
              <a:cxnLst/>
              <a:rect l="l" t="t" r="r" b="b"/>
              <a:pathLst>
                <a:path w="202" h="168" extrusionOk="0">
                  <a:moveTo>
                    <a:pt x="101" y="1"/>
                  </a:moveTo>
                  <a:cubicBezTo>
                    <a:pt x="69" y="1"/>
                    <a:pt x="39" y="17"/>
                    <a:pt x="23" y="45"/>
                  </a:cubicBezTo>
                  <a:cubicBezTo>
                    <a:pt x="0" y="88"/>
                    <a:pt x="18" y="138"/>
                    <a:pt x="61" y="159"/>
                  </a:cubicBezTo>
                  <a:cubicBezTo>
                    <a:pt x="73" y="165"/>
                    <a:pt x="87" y="167"/>
                    <a:pt x="101" y="167"/>
                  </a:cubicBezTo>
                  <a:cubicBezTo>
                    <a:pt x="132" y="167"/>
                    <a:pt x="163" y="152"/>
                    <a:pt x="179" y="123"/>
                  </a:cubicBezTo>
                  <a:cubicBezTo>
                    <a:pt x="202" y="80"/>
                    <a:pt x="184" y="30"/>
                    <a:pt x="141" y="10"/>
                  </a:cubicBezTo>
                  <a:cubicBezTo>
                    <a:pt x="128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36"/>
            <p:cNvSpPr/>
            <p:nvPr/>
          </p:nvSpPr>
          <p:spPr>
            <a:xfrm>
              <a:off x="822900" y="3013525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00" y="1"/>
                  </a:moveTo>
                  <a:cubicBezTo>
                    <a:pt x="69" y="1"/>
                    <a:pt x="39" y="17"/>
                    <a:pt x="23" y="47"/>
                  </a:cubicBezTo>
                  <a:cubicBezTo>
                    <a:pt x="0" y="87"/>
                    <a:pt x="18" y="140"/>
                    <a:pt x="61" y="158"/>
                  </a:cubicBezTo>
                  <a:cubicBezTo>
                    <a:pt x="74" y="164"/>
                    <a:pt x="88" y="168"/>
                    <a:pt x="101" y="168"/>
                  </a:cubicBezTo>
                  <a:cubicBezTo>
                    <a:pt x="132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36"/>
            <p:cNvSpPr/>
            <p:nvPr/>
          </p:nvSpPr>
          <p:spPr>
            <a:xfrm>
              <a:off x="896150" y="3035725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00" y="0"/>
                  </a:moveTo>
                  <a:cubicBezTo>
                    <a:pt x="69" y="0"/>
                    <a:pt x="39" y="17"/>
                    <a:pt x="23" y="46"/>
                  </a:cubicBezTo>
                  <a:cubicBezTo>
                    <a:pt x="1" y="87"/>
                    <a:pt x="18" y="140"/>
                    <a:pt x="61" y="157"/>
                  </a:cubicBezTo>
                  <a:cubicBezTo>
                    <a:pt x="75" y="164"/>
                    <a:pt x="89" y="168"/>
                    <a:pt x="103" y="168"/>
                  </a:cubicBezTo>
                  <a:cubicBezTo>
                    <a:pt x="133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6" name="Google Shape;4786;p36"/>
          <p:cNvSpPr/>
          <p:nvPr/>
        </p:nvSpPr>
        <p:spPr>
          <a:xfrm>
            <a:off x="2734925" y="-101925"/>
            <a:ext cx="6409096" cy="3229780"/>
          </a:xfrm>
          <a:custGeom>
            <a:avLst/>
            <a:gdLst/>
            <a:ahLst/>
            <a:cxnLst/>
            <a:rect l="l" t="t" r="r" b="b"/>
            <a:pathLst>
              <a:path w="45683" h="22837" extrusionOk="0">
                <a:moveTo>
                  <a:pt x="1" y="1"/>
                </a:moveTo>
                <a:cubicBezTo>
                  <a:pt x="855" y="631"/>
                  <a:pt x="1960" y="1862"/>
                  <a:pt x="2361" y="2371"/>
                </a:cubicBezTo>
                <a:cubicBezTo>
                  <a:pt x="2911" y="3072"/>
                  <a:pt x="3385" y="3896"/>
                  <a:pt x="3753" y="4736"/>
                </a:cubicBezTo>
                <a:cubicBezTo>
                  <a:pt x="4557" y="6567"/>
                  <a:pt x="4398" y="8688"/>
                  <a:pt x="5826" y="10228"/>
                </a:cubicBezTo>
                <a:cubicBezTo>
                  <a:pt x="8471" y="13090"/>
                  <a:pt x="12952" y="11875"/>
                  <a:pt x="16356" y="12513"/>
                </a:cubicBezTo>
                <a:cubicBezTo>
                  <a:pt x="20564" y="13302"/>
                  <a:pt x="22075" y="18363"/>
                  <a:pt x="26500" y="18794"/>
                </a:cubicBezTo>
                <a:cubicBezTo>
                  <a:pt x="26961" y="18839"/>
                  <a:pt x="27415" y="18855"/>
                  <a:pt x="27866" y="18855"/>
                </a:cubicBezTo>
                <a:cubicBezTo>
                  <a:pt x="28959" y="18855"/>
                  <a:pt x="30031" y="18761"/>
                  <a:pt x="31117" y="18761"/>
                </a:cubicBezTo>
                <a:cubicBezTo>
                  <a:pt x="31312" y="18761"/>
                  <a:pt x="31507" y="18764"/>
                  <a:pt x="31702" y="18772"/>
                </a:cubicBezTo>
                <a:cubicBezTo>
                  <a:pt x="33674" y="18845"/>
                  <a:pt x="35636" y="19092"/>
                  <a:pt x="37585" y="19288"/>
                </a:cubicBezTo>
                <a:cubicBezTo>
                  <a:pt x="39177" y="19447"/>
                  <a:pt x="41010" y="19334"/>
                  <a:pt x="42467" y="19984"/>
                </a:cubicBezTo>
                <a:cubicBezTo>
                  <a:pt x="43539" y="20461"/>
                  <a:pt x="45526" y="21510"/>
                  <a:pt x="45682" y="22836"/>
                </a:cubicBezTo>
                <a:lnTo>
                  <a:pt x="45682" y="1"/>
                </a:lnTo>
                <a:close/>
              </a:path>
            </a:pathLst>
          </a:custGeom>
          <a:gradFill>
            <a:gsLst>
              <a:gs pos="0">
                <a:srgbClr val="97D1DF">
                  <a:alpha val="47750"/>
                </a:srgbClr>
              </a:gs>
              <a:gs pos="51000">
                <a:srgbClr val="97D1DF">
                  <a:alpha val="47750"/>
                </a:srgbClr>
              </a:gs>
              <a:gs pos="100000">
                <a:srgbClr val="3BAECD">
                  <a:alpha val="47750"/>
                </a:srgbClr>
              </a:gs>
            </a:gsLst>
            <a:lin ang="5400700" scaled="0"/>
          </a:gradFill>
          <a:ln>
            <a:noFill/>
          </a:ln>
          <a:effectLst>
            <a:outerShdw blurRad="57150" dist="161925" dir="10260000" algn="bl" rotWithShape="0">
              <a:schemeClr val="lt2">
                <a:alpha val="3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87" name="Google Shape;4787;p36"/>
          <p:cNvGrpSpPr/>
          <p:nvPr/>
        </p:nvGrpSpPr>
        <p:grpSpPr>
          <a:xfrm>
            <a:off x="2722620" y="-63408"/>
            <a:ext cx="6356978" cy="3191280"/>
            <a:chOff x="3220200" y="1788100"/>
            <a:chExt cx="1142150" cy="570850"/>
          </a:xfrm>
        </p:grpSpPr>
        <p:sp>
          <p:nvSpPr>
            <p:cNvPr id="4788" name="Google Shape;4788;p36"/>
            <p:cNvSpPr/>
            <p:nvPr/>
          </p:nvSpPr>
          <p:spPr>
            <a:xfrm>
              <a:off x="3220200" y="1788100"/>
              <a:ext cx="1142150" cy="570850"/>
            </a:xfrm>
            <a:custGeom>
              <a:avLst/>
              <a:gdLst/>
              <a:ahLst/>
              <a:cxnLst/>
              <a:rect l="l" t="t" r="r" b="b"/>
              <a:pathLst>
                <a:path w="45686" h="22834" extrusionOk="0">
                  <a:moveTo>
                    <a:pt x="1" y="0"/>
                  </a:moveTo>
                  <a:cubicBezTo>
                    <a:pt x="856" y="631"/>
                    <a:pt x="1963" y="1861"/>
                    <a:pt x="2361" y="2371"/>
                  </a:cubicBezTo>
                  <a:cubicBezTo>
                    <a:pt x="2911" y="3072"/>
                    <a:pt x="3387" y="3896"/>
                    <a:pt x="3753" y="4733"/>
                  </a:cubicBezTo>
                  <a:cubicBezTo>
                    <a:pt x="4558" y="6567"/>
                    <a:pt x="4399" y="8685"/>
                    <a:pt x="5826" y="10228"/>
                  </a:cubicBezTo>
                  <a:cubicBezTo>
                    <a:pt x="8471" y="13088"/>
                    <a:pt x="12955" y="11872"/>
                    <a:pt x="16359" y="12510"/>
                  </a:cubicBezTo>
                  <a:cubicBezTo>
                    <a:pt x="20565" y="13299"/>
                    <a:pt x="22075" y="18360"/>
                    <a:pt x="26503" y="18794"/>
                  </a:cubicBezTo>
                  <a:cubicBezTo>
                    <a:pt x="26959" y="18838"/>
                    <a:pt x="27408" y="18854"/>
                    <a:pt x="27854" y="18854"/>
                  </a:cubicBezTo>
                  <a:cubicBezTo>
                    <a:pt x="28951" y="18854"/>
                    <a:pt x="30027" y="18759"/>
                    <a:pt x="31120" y="18759"/>
                  </a:cubicBezTo>
                  <a:cubicBezTo>
                    <a:pt x="31314" y="18759"/>
                    <a:pt x="31509" y="18762"/>
                    <a:pt x="31705" y="18769"/>
                  </a:cubicBezTo>
                  <a:cubicBezTo>
                    <a:pt x="33675" y="18842"/>
                    <a:pt x="35637" y="19089"/>
                    <a:pt x="37588" y="19286"/>
                  </a:cubicBezTo>
                  <a:cubicBezTo>
                    <a:pt x="39177" y="19447"/>
                    <a:pt x="41010" y="19331"/>
                    <a:pt x="42470" y="19982"/>
                  </a:cubicBezTo>
                  <a:cubicBezTo>
                    <a:pt x="43542" y="20461"/>
                    <a:pt x="45526" y="21507"/>
                    <a:pt x="45685" y="22834"/>
                  </a:cubicBezTo>
                  <a:lnTo>
                    <a:pt x="45685" y="20816"/>
                  </a:lnTo>
                  <a:cubicBezTo>
                    <a:pt x="45168" y="20125"/>
                    <a:pt x="44308" y="19487"/>
                    <a:pt x="43857" y="19092"/>
                  </a:cubicBezTo>
                  <a:cubicBezTo>
                    <a:pt x="42959" y="18307"/>
                    <a:pt x="41671" y="18015"/>
                    <a:pt x="40539" y="17833"/>
                  </a:cubicBezTo>
                  <a:cubicBezTo>
                    <a:pt x="39432" y="17652"/>
                    <a:pt x="38309" y="17551"/>
                    <a:pt x="37187" y="17536"/>
                  </a:cubicBezTo>
                  <a:cubicBezTo>
                    <a:pt x="36625" y="17531"/>
                    <a:pt x="36078" y="17518"/>
                    <a:pt x="35521" y="17460"/>
                  </a:cubicBezTo>
                  <a:cubicBezTo>
                    <a:pt x="34731" y="17374"/>
                    <a:pt x="34535" y="16951"/>
                    <a:pt x="33884" y="16585"/>
                  </a:cubicBezTo>
                  <a:cubicBezTo>
                    <a:pt x="33492" y="16364"/>
                    <a:pt x="33073" y="16286"/>
                    <a:pt x="32647" y="16286"/>
                  </a:cubicBezTo>
                  <a:cubicBezTo>
                    <a:pt x="31971" y="16286"/>
                    <a:pt x="31276" y="16482"/>
                    <a:pt x="30644" y="16615"/>
                  </a:cubicBezTo>
                  <a:cubicBezTo>
                    <a:pt x="29746" y="16805"/>
                    <a:pt x="28698" y="16938"/>
                    <a:pt x="27689" y="16938"/>
                  </a:cubicBezTo>
                  <a:cubicBezTo>
                    <a:pt x="27247" y="16938"/>
                    <a:pt x="26813" y="16912"/>
                    <a:pt x="26402" y="16855"/>
                  </a:cubicBezTo>
                  <a:cubicBezTo>
                    <a:pt x="24400" y="16575"/>
                    <a:pt x="22607" y="15501"/>
                    <a:pt x="21374" y="13847"/>
                  </a:cubicBezTo>
                  <a:cubicBezTo>
                    <a:pt x="21082" y="13451"/>
                    <a:pt x="20673" y="12916"/>
                    <a:pt x="20303" y="12598"/>
                  </a:cubicBezTo>
                  <a:cubicBezTo>
                    <a:pt x="20026" y="12362"/>
                    <a:pt x="19773" y="12336"/>
                    <a:pt x="19512" y="12336"/>
                  </a:cubicBezTo>
                  <a:cubicBezTo>
                    <a:pt x="19436" y="12336"/>
                    <a:pt x="19360" y="12338"/>
                    <a:pt x="19282" y="12338"/>
                  </a:cubicBezTo>
                  <a:cubicBezTo>
                    <a:pt x="19106" y="12338"/>
                    <a:pt x="18923" y="12327"/>
                    <a:pt x="18724" y="12253"/>
                  </a:cubicBezTo>
                  <a:cubicBezTo>
                    <a:pt x="18164" y="12044"/>
                    <a:pt x="17814" y="11443"/>
                    <a:pt x="17246" y="11164"/>
                  </a:cubicBezTo>
                  <a:cubicBezTo>
                    <a:pt x="16673" y="10879"/>
                    <a:pt x="16132" y="10868"/>
                    <a:pt x="15516" y="10868"/>
                  </a:cubicBezTo>
                  <a:cubicBezTo>
                    <a:pt x="15465" y="10868"/>
                    <a:pt x="15414" y="10869"/>
                    <a:pt x="15363" y="10869"/>
                  </a:cubicBezTo>
                  <a:cubicBezTo>
                    <a:pt x="15356" y="10869"/>
                    <a:pt x="15350" y="10869"/>
                    <a:pt x="15343" y="10869"/>
                  </a:cubicBezTo>
                  <a:cubicBezTo>
                    <a:pt x="14171" y="10869"/>
                    <a:pt x="12890" y="10989"/>
                    <a:pt x="11635" y="10989"/>
                  </a:cubicBezTo>
                  <a:cubicBezTo>
                    <a:pt x="10546" y="10989"/>
                    <a:pt x="9478" y="10898"/>
                    <a:pt x="8519" y="10558"/>
                  </a:cubicBezTo>
                  <a:cubicBezTo>
                    <a:pt x="7750" y="10289"/>
                    <a:pt x="6552" y="9721"/>
                    <a:pt x="6073" y="9013"/>
                  </a:cubicBezTo>
                  <a:cubicBezTo>
                    <a:pt x="5483" y="8135"/>
                    <a:pt x="6219" y="6978"/>
                    <a:pt x="5796" y="6055"/>
                  </a:cubicBezTo>
                  <a:cubicBezTo>
                    <a:pt x="5596" y="5619"/>
                    <a:pt x="5160" y="5465"/>
                    <a:pt x="4923" y="5056"/>
                  </a:cubicBezTo>
                  <a:cubicBezTo>
                    <a:pt x="4674" y="4628"/>
                    <a:pt x="4724" y="4148"/>
                    <a:pt x="4719" y="3639"/>
                  </a:cubicBezTo>
                  <a:cubicBezTo>
                    <a:pt x="4711" y="2630"/>
                    <a:pt x="4729" y="1339"/>
                    <a:pt x="3536" y="1085"/>
                  </a:cubicBezTo>
                  <a:cubicBezTo>
                    <a:pt x="3004" y="969"/>
                    <a:pt x="2659" y="1090"/>
                    <a:pt x="2164" y="835"/>
                  </a:cubicBezTo>
                  <a:cubicBezTo>
                    <a:pt x="1764" y="623"/>
                    <a:pt x="1385" y="368"/>
                    <a:pt x="1042" y="73"/>
                  </a:cubicBezTo>
                  <a:cubicBezTo>
                    <a:pt x="1017" y="51"/>
                    <a:pt x="992" y="26"/>
                    <a:pt x="96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36"/>
            <p:cNvSpPr/>
            <p:nvPr/>
          </p:nvSpPr>
          <p:spPr>
            <a:xfrm>
              <a:off x="4055450" y="2218400"/>
              <a:ext cx="24100" cy="20325"/>
            </a:xfrm>
            <a:custGeom>
              <a:avLst/>
              <a:gdLst/>
              <a:ahLst/>
              <a:cxnLst/>
              <a:rect l="l" t="t" r="r" b="b"/>
              <a:pathLst>
                <a:path w="964" h="813" extrusionOk="0">
                  <a:moveTo>
                    <a:pt x="426" y="0"/>
                  </a:moveTo>
                  <a:cubicBezTo>
                    <a:pt x="216" y="0"/>
                    <a:pt x="37" y="162"/>
                    <a:pt x="20" y="374"/>
                  </a:cubicBezTo>
                  <a:cubicBezTo>
                    <a:pt x="0" y="630"/>
                    <a:pt x="207" y="813"/>
                    <a:pt x="427" y="813"/>
                  </a:cubicBezTo>
                  <a:cubicBezTo>
                    <a:pt x="517" y="813"/>
                    <a:pt x="609" y="782"/>
                    <a:pt x="688" y="715"/>
                  </a:cubicBezTo>
                  <a:cubicBezTo>
                    <a:pt x="963" y="478"/>
                    <a:pt x="814" y="29"/>
                    <a:pt x="454" y="1"/>
                  </a:cubicBezTo>
                  <a:cubicBezTo>
                    <a:pt x="444" y="0"/>
                    <a:pt x="435" y="0"/>
                    <a:pt x="42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36"/>
            <p:cNvSpPr/>
            <p:nvPr/>
          </p:nvSpPr>
          <p:spPr>
            <a:xfrm>
              <a:off x="4134500" y="2180750"/>
              <a:ext cx="24025" cy="20300"/>
            </a:xfrm>
            <a:custGeom>
              <a:avLst/>
              <a:gdLst/>
              <a:ahLst/>
              <a:cxnLst/>
              <a:rect l="l" t="t" r="r" b="b"/>
              <a:pathLst>
                <a:path w="961" h="812" extrusionOk="0">
                  <a:moveTo>
                    <a:pt x="422" y="0"/>
                  </a:moveTo>
                  <a:cubicBezTo>
                    <a:pt x="211" y="0"/>
                    <a:pt x="35" y="164"/>
                    <a:pt x="20" y="375"/>
                  </a:cubicBezTo>
                  <a:cubicBezTo>
                    <a:pt x="1" y="630"/>
                    <a:pt x="207" y="811"/>
                    <a:pt x="425" y="811"/>
                  </a:cubicBezTo>
                  <a:cubicBezTo>
                    <a:pt x="515" y="811"/>
                    <a:pt x="607" y="781"/>
                    <a:pt x="686" y="713"/>
                  </a:cubicBezTo>
                  <a:cubicBezTo>
                    <a:pt x="961" y="478"/>
                    <a:pt x="815" y="29"/>
                    <a:pt x="454" y="2"/>
                  </a:cubicBezTo>
                  <a:cubicBezTo>
                    <a:pt x="443" y="1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36"/>
            <p:cNvSpPr/>
            <p:nvPr/>
          </p:nvSpPr>
          <p:spPr>
            <a:xfrm>
              <a:off x="4171750" y="2214725"/>
              <a:ext cx="24050" cy="20300"/>
            </a:xfrm>
            <a:custGeom>
              <a:avLst/>
              <a:gdLst/>
              <a:ahLst/>
              <a:cxnLst/>
              <a:rect l="l" t="t" r="r" b="b"/>
              <a:pathLst>
                <a:path w="962" h="812" extrusionOk="0">
                  <a:moveTo>
                    <a:pt x="422" y="0"/>
                  </a:moveTo>
                  <a:cubicBezTo>
                    <a:pt x="214" y="0"/>
                    <a:pt x="37" y="161"/>
                    <a:pt x="21" y="375"/>
                  </a:cubicBezTo>
                  <a:cubicBezTo>
                    <a:pt x="1" y="631"/>
                    <a:pt x="207" y="811"/>
                    <a:pt x="426" y="811"/>
                  </a:cubicBezTo>
                  <a:cubicBezTo>
                    <a:pt x="516" y="811"/>
                    <a:pt x="609" y="781"/>
                    <a:pt x="689" y="713"/>
                  </a:cubicBezTo>
                  <a:cubicBezTo>
                    <a:pt x="961" y="478"/>
                    <a:pt x="815" y="29"/>
                    <a:pt x="454" y="2"/>
                  </a:cubicBezTo>
                  <a:cubicBezTo>
                    <a:pt x="443" y="1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36"/>
            <p:cNvSpPr/>
            <p:nvPr/>
          </p:nvSpPr>
          <p:spPr>
            <a:xfrm>
              <a:off x="4222750" y="2176575"/>
              <a:ext cx="24050" cy="20350"/>
            </a:xfrm>
            <a:custGeom>
              <a:avLst/>
              <a:gdLst/>
              <a:ahLst/>
              <a:cxnLst/>
              <a:rect l="l" t="t" r="r" b="b"/>
              <a:pathLst>
                <a:path w="962" h="814" extrusionOk="0">
                  <a:moveTo>
                    <a:pt x="422" y="1"/>
                  </a:moveTo>
                  <a:cubicBezTo>
                    <a:pt x="212" y="1"/>
                    <a:pt x="35" y="164"/>
                    <a:pt x="21" y="375"/>
                  </a:cubicBezTo>
                  <a:cubicBezTo>
                    <a:pt x="1" y="631"/>
                    <a:pt x="207" y="813"/>
                    <a:pt x="426" y="813"/>
                  </a:cubicBezTo>
                  <a:cubicBezTo>
                    <a:pt x="516" y="813"/>
                    <a:pt x="609" y="782"/>
                    <a:pt x="689" y="713"/>
                  </a:cubicBezTo>
                  <a:cubicBezTo>
                    <a:pt x="961" y="479"/>
                    <a:pt x="815" y="30"/>
                    <a:pt x="454" y="2"/>
                  </a:cubicBezTo>
                  <a:cubicBezTo>
                    <a:pt x="443" y="1"/>
                    <a:pt x="43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36"/>
            <p:cNvSpPr/>
            <p:nvPr/>
          </p:nvSpPr>
          <p:spPr>
            <a:xfrm>
              <a:off x="4088025" y="2227350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2" y="0"/>
                  </a:moveTo>
                  <a:cubicBezTo>
                    <a:pt x="116" y="0"/>
                    <a:pt x="20" y="88"/>
                    <a:pt x="11" y="205"/>
                  </a:cubicBezTo>
                  <a:cubicBezTo>
                    <a:pt x="0" y="345"/>
                    <a:pt x="113" y="445"/>
                    <a:pt x="234" y="445"/>
                  </a:cubicBezTo>
                  <a:cubicBezTo>
                    <a:pt x="284" y="445"/>
                    <a:pt x="335" y="428"/>
                    <a:pt x="379" y="389"/>
                  </a:cubicBezTo>
                  <a:cubicBezTo>
                    <a:pt x="528" y="261"/>
                    <a:pt x="447" y="16"/>
                    <a:pt x="250" y="1"/>
                  </a:cubicBezTo>
                  <a:cubicBezTo>
                    <a:pt x="244" y="1"/>
                    <a:pt x="238" y="0"/>
                    <a:pt x="23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36"/>
            <p:cNvSpPr/>
            <p:nvPr/>
          </p:nvSpPr>
          <p:spPr>
            <a:xfrm>
              <a:off x="4216975" y="2235850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27" y="0"/>
                  </a:moveTo>
                  <a:cubicBezTo>
                    <a:pt x="113" y="0"/>
                    <a:pt x="19" y="90"/>
                    <a:pt x="9" y="206"/>
                  </a:cubicBezTo>
                  <a:cubicBezTo>
                    <a:pt x="1" y="343"/>
                    <a:pt x="113" y="442"/>
                    <a:pt x="232" y="442"/>
                  </a:cubicBezTo>
                  <a:cubicBezTo>
                    <a:pt x="281" y="442"/>
                    <a:pt x="332" y="425"/>
                    <a:pt x="375" y="387"/>
                  </a:cubicBezTo>
                  <a:cubicBezTo>
                    <a:pt x="521" y="259"/>
                    <a:pt x="443" y="17"/>
                    <a:pt x="249" y="1"/>
                  </a:cubicBezTo>
                  <a:cubicBezTo>
                    <a:pt x="241" y="1"/>
                    <a:pt x="234" y="0"/>
                    <a:pt x="22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36"/>
            <p:cNvSpPr/>
            <p:nvPr/>
          </p:nvSpPr>
          <p:spPr>
            <a:xfrm>
              <a:off x="4135450" y="2216700"/>
              <a:ext cx="8575" cy="7225"/>
            </a:xfrm>
            <a:custGeom>
              <a:avLst/>
              <a:gdLst/>
              <a:ahLst/>
              <a:cxnLst/>
              <a:rect l="l" t="t" r="r" b="b"/>
              <a:pathLst>
                <a:path w="343" h="289" extrusionOk="0">
                  <a:moveTo>
                    <a:pt x="148" y="0"/>
                  </a:moveTo>
                  <a:cubicBezTo>
                    <a:pt x="73" y="0"/>
                    <a:pt x="12" y="58"/>
                    <a:pt x="7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36"/>
            <p:cNvSpPr/>
            <p:nvPr/>
          </p:nvSpPr>
          <p:spPr>
            <a:xfrm>
              <a:off x="4113425" y="2175025"/>
              <a:ext cx="8550" cy="7225"/>
            </a:xfrm>
            <a:custGeom>
              <a:avLst/>
              <a:gdLst/>
              <a:ahLst/>
              <a:cxnLst/>
              <a:rect l="l" t="t" r="r" b="b"/>
              <a:pathLst>
                <a:path w="342" h="289" extrusionOk="0">
                  <a:moveTo>
                    <a:pt x="149" y="0"/>
                  </a:moveTo>
                  <a:cubicBezTo>
                    <a:pt x="74" y="0"/>
                    <a:pt x="13" y="58"/>
                    <a:pt x="6" y="132"/>
                  </a:cubicBezTo>
                  <a:cubicBezTo>
                    <a:pt x="1" y="224"/>
                    <a:pt x="74" y="288"/>
                    <a:pt x="151" y="288"/>
                  </a:cubicBezTo>
                  <a:cubicBezTo>
                    <a:pt x="183" y="288"/>
                    <a:pt x="215" y="277"/>
                    <a:pt x="243" y="253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8" y="1"/>
                    <a:pt x="153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36"/>
            <p:cNvSpPr/>
            <p:nvPr/>
          </p:nvSpPr>
          <p:spPr>
            <a:xfrm>
              <a:off x="4082925" y="2202075"/>
              <a:ext cx="8600" cy="7200"/>
            </a:xfrm>
            <a:custGeom>
              <a:avLst/>
              <a:gdLst/>
              <a:ahLst/>
              <a:cxnLst/>
              <a:rect l="l" t="t" r="r" b="b"/>
              <a:pathLst>
                <a:path w="344" h="288" extrusionOk="0">
                  <a:moveTo>
                    <a:pt x="151" y="0"/>
                  </a:moveTo>
                  <a:cubicBezTo>
                    <a:pt x="76" y="0"/>
                    <a:pt x="15" y="58"/>
                    <a:pt x="8" y="135"/>
                  </a:cubicBezTo>
                  <a:cubicBezTo>
                    <a:pt x="1" y="224"/>
                    <a:pt x="75" y="288"/>
                    <a:pt x="153" y="288"/>
                  </a:cubicBezTo>
                  <a:cubicBezTo>
                    <a:pt x="185" y="288"/>
                    <a:pt x="217" y="277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60" y="0"/>
                    <a:pt x="155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36"/>
            <p:cNvSpPr/>
            <p:nvPr/>
          </p:nvSpPr>
          <p:spPr>
            <a:xfrm>
              <a:off x="4163150" y="2237750"/>
              <a:ext cx="4975" cy="4200"/>
            </a:xfrm>
            <a:custGeom>
              <a:avLst/>
              <a:gdLst/>
              <a:ahLst/>
              <a:cxnLst/>
              <a:rect l="l" t="t" r="r" b="b"/>
              <a:pathLst>
                <a:path w="199" h="168" extrusionOk="0">
                  <a:moveTo>
                    <a:pt x="84" y="1"/>
                  </a:moveTo>
                  <a:cubicBezTo>
                    <a:pt x="42" y="1"/>
                    <a:pt x="6" y="34"/>
                    <a:pt x="4" y="77"/>
                  </a:cubicBezTo>
                  <a:cubicBezTo>
                    <a:pt x="0" y="129"/>
                    <a:pt x="43" y="167"/>
                    <a:pt x="88" y="167"/>
                  </a:cubicBezTo>
                  <a:cubicBezTo>
                    <a:pt x="106" y="167"/>
                    <a:pt x="124" y="161"/>
                    <a:pt x="140" y="147"/>
                  </a:cubicBezTo>
                  <a:cubicBezTo>
                    <a:pt x="198" y="97"/>
                    <a:pt x="168" y="6"/>
                    <a:pt x="92" y="1"/>
                  </a:cubicBezTo>
                  <a:cubicBezTo>
                    <a:pt x="89" y="1"/>
                    <a:pt x="86" y="1"/>
                    <a:pt x="8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36"/>
            <p:cNvSpPr/>
            <p:nvPr/>
          </p:nvSpPr>
          <p:spPr>
            <a:xfrm>
              <a:off x="4116650" y="2202400"/>
              <a:ext cx="4950" cy="4175"/>
            </a:xfrm>
            <a:custGeom>
              <a:avLst/>
              <a:gdLst/>
              <a:ahLst/>
              <a:cxnLst/>
              <a:rect l="l" t="t" r="r" b="b"/>
              <a:pathLst>
                <a:path w="198" h="167" extrusionOk="0">
                  <a:moveTo>
                    <a:pt x="89" y="0"/>
                  </a:moveTo>
                  <a:cubicBezTo>
                    <a:pt x="46" y="0"/>
                    <a:pt x="8" y="32"/>
                    <a:pt x="6" y="79"/>
                  </a:cubicBezTo>
                  <a:cubicBezTo>
                    <a:pt x="0" y="130"/>
                    <a:pt x="43" y="167"/>
                    <a:pt x="88" y="167"/>
                  </a:cubicBezTo>
                  <a:cubicBezTo>
                    <a:pt x="106" y="167"/>
                    <a:pt x="125" y="161"/>
                    <a:pt x="142" y="147"/>
                  </a:cubicBezTo>
                  <a:cubicBezTo>
                    <a:pt x="197" y="99"/>
                    <a:pt x="167" y="6"/>
                    <a:pt x="94" y="0"/>
                  </a:cubicBezTo>
                  <a:cubicBezTo>
                    <a:pt x="92" y="0"/>
                    <a:pt x="90" y="0"/>
                    <a:pt x="8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36"/>
            <p:cNvSpPr/>
            <p:nvPr/>
          </p:nvSpPr>
          <p:spPr>
            <a:xfrm>
              <a:off x="4236425" y="2227675"/>
              <a:ext cx="8600" cy="7275"/>
            </a:xfrm>
            <a:custGeom>
              <a:avLst/>
              <a:gdLst/>
              <a:ahLst/>
              <a:cxnLst/>
              <a:rect l="l" t="t" r="r" b="b"/>
              <a:pathLst>
                <a:path w="344" h="291" extrusionOk="0">
                  <a:moveTo>
                    <a:pt x="158" y="1"/>
                  </a:moveTo>
                  <a:cubicBezTo>
                    <a:pt x="149" y="1"/>
                    <a:pt x="141" y="2"/>
                    <a:pt x="132" y="3"/>
                  </a:cubicBezTo>
                  <a:cubicBezTo>
                    <a:pt x="51" y="18"/>
                    <a:pt x="1" y="94"/>
                    <a:pt x="13" y="172"/>
                  </a:cubicBezTo>
                  <a:cubicBezTo>
                    <a:pt x="27" y="248"/>
                    <a:pt x="91" y="291"/>
                    <a:pt x="156" y="291"/>
                  </a:cubicBezTo>
                  <a:cubicBezTo>
                    <a:pt x="200" y="291"/>
                    <a:pt x="244" y="272"/>
                    <a:pt x="273" y="230"/>
                  </a:cubicBezTo>
                  <a:cubicBezTo>
                    <a:pt x="343" y="132"/>
                    <a:pt x="270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36"/>
            <p:cNvSpPr/>
            <p:nvPr/>
          </p:nvSpPr>
          <p:spPr>
            <a:xfrm>
              <a:off x="4204725" y="2192775"/>
              <a:ext cx="8600" cy="7250"/>
            </a:xfrm>
            <a:custGeom>
              <a:avLst/>
              <a:gdLst/>
              <a:ahLst/>
              <a:cxnLst/>
              <a:rect l="l" t="t" r="r" b="b"/>
              <a:pathLst>
                <a:path w="344" h="290" extrusionOk="0">
                  <a:moveTo>
                    <a:pt x="155" y="0"/>
                  </a:moveTo>
                  <a:cubicBezTo>
                    <a:pt x="148" y="0"/>
                    <a:pt x="140" y="1"/>
                    <a:pt x="131" y="2"/>
                  </a:cubicBezTo>
                  <a:cubicBezTo>
                    <a:pt x="53" y="17"/>
                    <a:pt x="0" y="93"/>
                    <a:pt x="15" y="171"/>
                  </a:cubicBezTo>
                  <a:cubicBezTo>
                    <a:pt x="29" y="246"/>
                    <a:pt x="92" y="289"/>
                    <a:pt x="157" y="289"/>
                  </a:cubicBezTo>
                  <a:cubicBezTo>
                    <a:pt x="201" y="289"/>
                    <a:pt x="245" y="269"/>
                    <a:pt x="275" y="227"/>
                  </a:cubicBezTo>
                  <a:cubicBezTo>
                    <a:pt x="343" y="130"/>
                    <a:pt x="269" y="0"/>
                    <a:pt x="1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36"/>
            <p:cNvSpPr/>
            <p:nvPr/>
          </p:nvSpPr>
          <p:spPr>
            <a:xfrm>
              <a:off x="4214350" y="2218950"/>
              <a:ext cx="5000" cy="4200"/>
            </a:xfrm>
            <a:custGeom>
              <a:avLst/>
              <a:gdLst/>
              <a:ahLst/>
              <a:cxnLst/>
              <a:rect l="l" t="t" r="r" b="b"/>
              <a:pathLst>
                <a:path w="200" h="168" extrusionOk="0">
                  <a:moveTo>
                    <a:pt x="92" y="0"/>
                  </a:moveTo>
                  <a:cubicBezTo>
                    <a:pt x="87" y="0"/>
                    <a:pt x="82" y="1"/>
                    <a:pt x="77" y="2"/>
                  </a:cubicBezTo>
                  <a:cubicBezTo>
                    <a:pt x="31" y="9"/>
                    <a:pt x="1" y="52"/>
                    <a:pt x="11" y="97"/>
                  </a:cubicBezTo>
                  <a:cubicBezTo>
                    <a:pt x="19" y="142"/>
                    <a:pt x="56" y="168"/>
                    <a:pt x="94" y="168"/>
                  </a:cubicBezTo>
                  <a:cubicBezTo>
                    <a:pt x="118" y="168"/>
                    <a:pt x="143" y="157"/>
                    <a:pt x="160" y="133"/>
                  </a:cubicBezTo>
                  <a:cubicBezTo>
                    <a:pt x="200" y="74"/>
                    <a:pt x="157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36"/>
            <p:cNvSpPr/>
            <p:nvPr/>
          </p:nvSpPr>
          <p:spPr>
            <a:xfrm>
              <a:off x="3737850" y="2093400"/>
              <a:ext cx="8525" cy="7250"/>
            </a:xfrm>
            <a:custGeom>
              <a:avLst/>
              <a:gdLst/>
              <a:ahLst/>
              <a:cxnLst/>
              <a:rect l="l" t="t" r="r" b="b"/>
              <a:pathLst>
                <a:path w="341" h="290" extrusionOk="0">
                  <a:moveTo>
                    <a:pt x="157" y="1"/>
                  </a:moveTo>
                  <a:cubicBezTo>
                    <a:pt x="149" y="1"/>
                    <a:pt x="140" y="1"/>
                    <a:pt x="131" y="3"/>
                  </a:cubicBezTo>
                  <a:cubicBezTo>
                    <a:pt x="50" y="18"/>
                    <a:pt x="0" y="91"/>
                    <a:pt x="13" y="170"/>
                  </a:cubicBezTo>
                  <a:cubicBezTo>
                    <a:pt x="26" y="245"/>
                    <a:pt x="91" y="289"/>
                    <a:pt x="156" y="289"/>
                  </a:cubicBezTo>
                  <a:cubicBezTo>
                    <a:pt x="199" y="289"/>
                    <a:pt x="243" y="270"/>
                    <a:pt x="272" y="228"/>
                  </a:cubicBezTo>
                  <a:cubicBezTo>
                    <a:pt x="340" y="132"/>
                    <a:pt x="269" y="1"/>
                    <a:pt x="15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36"/>
            <p:cNvSpPr/>
            <p:nvPr/>
          </p:nvSpPr>
          <p:spPr>
            <a:xfrm>
              <a:off x="3769925" y="2137100"/>
              <a:ext cx="8600" cy="7225"/>
            </a:xfrm>
            <a:custGeom>
              <a:avLst/>
              <a:gdLst/>
              <a:ahLst/>
              <a:cxnLst/>
              <a:rect l="l" t="t" r="r" b="b"/>
              <a:pathLst>
                <a:path w="344" h="289" extrusionOk="0">
                  <a:moveTo>
                    <a:pt x="158" y="0"/>
                  </a:moveTo>
                  <a:cubicBezTo>
                    <a:pt x="150" y="0"/>
                    <a:pt x="141" y="1"/>
                    <a:pt x="132" y="3"/>
                  </a:cubicBezTo>
                  <a:cubicBezTo>
                    <a:pt x="53" y="15"/>
                    <a:pt x="1" y="91"/>
                    <a:pt x="16" y="169"/>
                  </a:cubicBezTo>
                  <a:cubicBezTo>
                    <a:pt x="29" y="245"/>
                    <a:pt x="94" y="289"/>
                    <a:pt x="159" y="289"/>
                  </a:cubicBezTo>
                  <a:cubicBezTo>
                    <a:pt x="203" y="289"/>
                    <a:pt x="246" y="269"/>
                    <a:pt x="275" y="227"/>
                  </a:cubicBezTo>
                  <a:cubicBezTo>
                    <a:pt x="343" y="129"/>
                    <a:pt x="270" y="0"/>
                    <a:pt x="1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36"/>
            <p:cNvSpPr/>
            <p:nvPr/>
          </p:nvSpPr>
          <p:spPr>
            <a:xfrm>
              <a:off x="3749625" y="2116375"/>
              <a:ext cx="4925" cy="4175"/>
            </a:xfrm>
            <a:custGeom>
              <a:avLst/>
              <a:gdLst/>
              <a:ahLst/>
              <a:cxnLst/>
              <a:rect l="l" t="t" r="r" b="b"/>
              <a:pathLst>
                <a:path w="197" h="167" extrusionOk="0">
                  <a:moveTo>
                    <a:pt x="91" y="1"/>
                  </a:moveTo>
                  <a:cubicBezTo>
                    <a:pt x="86" y="1"/>
                    <a:pt x="81" y="1"/>
                    <a:pt x="76" y="2"/>
                  </a:cubicBezTo>
                  <a:cubicBezTo>
                    <a:pt x="31" y="10"/>
                    <a:pt x="1" y="52"/>
                    <a:pt x="8" y="98"/>
                  </a:cubicBezTo>
                  <a:cubicBezTo>
                    <a:pt x="16" y="141"/>
                    <a:pt x="53" y="166"/>
                    <a:pt x="91" y="166"/>
                  </a:cubicBezTo>
                  <a:cubicBezTo>
                    <a:pt x="116" y="166"/>
                    <a:pt x="142" y="155"/>
                    <a:pt x="159" y="131"/>
                  </a:cubicBezTo>
                  <a:cubicBezTo>
                    <a:pt x="197" y="74"/>
                    <a:pt x="156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36"/>
            <p:cNvSpPr/>
            <p:nvPr/>
          </p:nvSpPr>
          <p:spPr>
            <a:xfrm>
              <a:off x="3757825" y="2089275"/>
              <a:ext cx="5000" cy="4150"/>
            </a:xfrm>
            <a:custGeom>
              <a:avLst/>
              <a:gdLst/>
              <a:ahLst/>
              <a:cxnLst/>
              <a:rect l="l" t="t" r="r" b="b"/>
              <a:pathLst>
                <a:path w="200" h="166" extrusionOk="0">
                  <a:moveTo>
                    <a:pt x="91" y="0"/>
                  </a:moveTo>
                  <a:cubicBezTo>
                    <a:pt x="86" y="0"/>
                    <a:pt x="81" y="1"/>
                    <a:pt x="76" y="2"/>
                  </a:cubicBezTo>
                  <a:cubicBezTo>
                    <a:pt x="31" y="9"/>
                    <a:pt x="0" y="52"/>
                    <a:pt x="10" y="97"/>
                  </a:cubicBezTo>
                  <a:cubicBezTo>
                    <a:pt x="18" y="141"/>
                    <a:pt x="54" y="166"/>
                    <a:pt x="91" y="166"/>
                  </a:cubicBezTo>
                  <a:cubicBezTo>
                    <a:pt x="116" y="166"/>
                    <a:pt x="142" y="155"/>
                    <a:pt x="159" y="130"/>
                  </a:cubicBezTo>
                  <a:cubicBezTo>
                    <a:pt x="199" y="74"/>
                    <a:pt x="156" y="0"/>
                    <a:pt x="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36"/>
            <p:cNvSpPr/>
            <p:nvPr/>
          </p:nvSpPr>
          <p:spPr>
            <a:xfrm>
              <a:off x="4188750" y="2195900"/>
              <a:ext cx="4950" cy="4175"/>
            </a:xfrm>
            <a:custGeom>
              <a:avLst/>
              <a:gdLst/>
              <a:ahLst/>
              <a:cxnLst/>
              <a:rect l="l" t="t" r="r" b="b"/>
              <a:pathLst>
                <a:path w="198" h="167" extrusionOk="0">
                  <a:moveTo>
                    <a:pt x="86" y="0"/>
                  </a:moveTo>
                  <a:cubicBezTo>
                    <a:pt x="44" y="0"/>
                    <a:pt x="8" y="34"/>
                    <a:pt x="4" y="76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2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36"/>
            <p:cNvSpPr/>
            <p:nvPr/>
          </p:nvSpPr>
          <p:spPr>
            <a:xfrm>
              <a:off x="3999850" y="2177975"/>
              <a:ext cx="24025" cy="20275"/>
            </a:xfrm>
            <a:custGeom>
              <a:avLst/>
              <a:gdLst/>
              <a:ahLst/>
              <a:cxnLst/>
              <a:rect l="l" t="t" r="r" b="b"/>
              <a:pathLst>
                <a:path w="961" h="811" extrusionOk="0">
                  <a:moveTo>
                    <a:pt x="422" y="0"/>
                  </a:moveTo>
                  <a:cubicBezTo>
                    <a:pt x="213" y="0"/>
                    <a:pt x="37" y="161"/>
                    <a:pt x="20" y="375"/>
                  </a:cubicBezTo>
                  <a:cubicBezTo>
                    <a:pt x="0" y="629"/>
                    <a:pt x="207" y="811"/>
                    <a:pt x="427" y="811"/>
                  </a:cubicBezTo>
                  <a:cubicBezTo>
                    <a:pt x="517" y="811"/>
                    <a:pt x="609" y="781"/>
                    <a:pt x="688" y="713"/>
                  </a:cubicBezTo>
                  <a:cubicBezTo>
                    <a:pt x="961" y="478"/>
                    <a:pt x="814" y="29"/>
                    <a:pt x="454" y="2"/>
                  </a:cubicBezTo>
                  <a:cubicBezTo>
                    <a:pt x="443" y="1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36"/>
            <p:cNvSpPr/>
            <p:nvPr/>
          </p:nvSpPr>
          <p:spPr>
            <a:xfrm>
              <a:off x="3953475" y="2224500"/>
              <a:ext cx="13100" cy="11100"/>
            </a:xfrm>
            <a:custGeom>
              <a:avLst/>
              <a:gdLst/>
              <a:ahLst/>
              <a:cxnLst/>
              <a:rect l="l" t="t" r="r" b="b"/>
              <a:pathLst>
                <a:path w="524" h="444" extrusionOk="0">
                  <a:moveTo>
                    <a:pt x="230" y="1"/>
                  </a:moveTo>
                  <a:cubicBezTo>
                    <a:pt x="115" y="1"/>
                    <a:pt x="19" y="91"/>
                    <a:pt x="12" y="208"/>
                  </a:cubicBezTo>
                  <a:cubicBezTo>
                    <a:pt x="1" y="346"/>
                    <a:pt x="113" y="443"/>
                    <a:pt x="232" y="443"/>
                  </a:cubicBezTo>
                  <a:cubicBezTo>
                    <a:pt x="281" y="443"/>
                    <a:pt x="331" y="427"/>
                    <a:pt x="375" y="390"/>
                  </a:cubicBezTo>
                  <a:cubicBezTo>
                    <a:pt x="523" y="261"/>
                    <a:pt x="443" y="19"/>
                    <a:pt x="249" y="2"/>
                  </a:cubicBezTo>
                  <a:cubicBezTo>
                    <a:pt x="242" y="1"/>
                    <a:pt x="236" y="1"/>
                    <a:pt x="23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36"/>
            <p:cNvSpPr/>
            <p:nvPr/>
          </p:nvSpPr>
          <p:spPr>
            <a:xfrm>
              <a:off x="4000850" y="2213875"/>
              <a:ext cx="8525" cy="7250"/>
            </a:xfrm>
            <a:custGeom>
              <a:avLst/>
              <a:gdLst/>
              <a:ahLst/>
              <a:cxnLst/>
              <a:rect l="l" t="t" r="r" b="b"/>
              <a:pathLst>
                <a:path w="341" h="290" extrusionOk="0">
                  <a:moveTo>
                    <a:pt x="152" y="0"/>
                  </a:moveTo>
                  <a:cubicBezTo>
                    <a:pt x="76" y="0"/>
                    <a:pt x="13" y="59"/>
                    <a:pt x="8" y="134"/>
                  </a:cubicBezTo>
                  <a:cubicBezTo>
                    <a:pt x="1" y="225"/>
                    <a:pt x="74" y="290"/>
                    <a:pt x="152" y="290"/>
                  </a:cubicBezTo>
                  <a:cubicBezTo>
                    <a:pt x="184" y="290"/>
                    <a:pt x="216" y="279"/>
                    <a:pt x="245" y="255"/>
                  </a:cubicBezTo>
                  <a:cubicBezTo>
                    <a:pt x="341" y="172"/>
                    <a:pt x="290" y="11"/>
                    <a:pt x="162" y="0"/>
                  </a:cubicBezTo>
                  <a:cubicBezTo>
                    <a:pt x="158" y="0"/>
                    <a:pt x="155" y="0"/>
                    <a:pt x="1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36"/>
            <p:cNvSpPr/>
            <p:nvPr/>
          </p:nvSpPr>
          <p:spPr>
            <a:xfrm>
              <a:off x="3978800" y="2172200"/>
              <a:ext cx="8575" cy="7275"/>
            </a:xfrm>
            <a:custGeom>
              <a:avLst/>
              <a:gdLst/>
              <a:ahLst/>
              <a:cxnLst/>
              <a:rect l="l" t="t" r="r" b="b"/>
              <a:pathLst>
                <a:path w="343" h="291" extrusionOk="0">
                  <a:moveTo>
                    <a:pt x="151" y="0"/>
                  </a:moveTo>
                  <a:cubicBezTo>
                    <a:pt x="75" y="0"/>
                    <a:pt x="12" y="57"/>
                    <a:pt x="7" y="134"/>
                  </a:cubicBezTo>
                  <a:cubicBezTo>
                    <a:pt x="0" y="226"/>
                    <a:pt x="73" y="290"/>
                    <a:pt x="151" y="290"/>
                  </a:cubicBezTo>
                  <a:cubicBezTo>
                    <a:pt x="183" y="290"/>
                    <a:pt x="216" y="279"/>
                    <a:pt x="244" y="255"/>
                  </a:cubicBezTo>
                  <a:cubicBezTo>
                    <a:pt x="343" y="172"/>
                    <a:pt x="290" y="11"/>
                    <a:pt x="161" y="1"/>
                  </a:cubicBezTo>
                  <a:cubicBezTo>
                    <a:pt x="158" y="0"/>
                    <a:pt x="155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36"/>
            <p:cNvSpPr/>
            <p:nvPr/>
          </p:nvSpPr>
          <p:spPr>
            <a:xfrm>
              <a:off x="3948350" y="2199300"/>
              <a:ext cx="8575" cy="7225"/>
            </a:xfrm>
            <a:custGeom>
              <a:avLst/>
              <a:gdLst/>
              <a:ahLst/>
              <a:cxnLst/>
              <a:rect l="l" t="t" r="r" b="b"/>
              <a:pathLst>
                <a:path w="343" h="289" extrusionOk="0">
                  <a:moveTo>
                    <a:pt x="152" y="1"/>
                  </a:moveTo>
                  <a:cubicBezTo>
                    <a:pt x="77" y="1"/>
                    <a:pt x="12" y="57"/>
                    <a:pt x="7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8" y="1"/>
                    <a:pt x="155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36"/>
            <p:cNvSpPr/>
            <p:nvPr/>
          </p:nvSpPr>
          <p:spPr>
            <a:xfrm>
              <a:off x="4028500" y="2234925"/>
              <a:ext cx="4950" cy="4200"/>
            </a:xfrm>
            <a:custGeom>
              <a:avLst/>
              <a:gdLst/>
              <a:ahLst/>
              <a:cxnLst/>
              <a:rect l="l" t="t" r="r" b="b"/>
              <a:pathLst>
                <a:path w="198" h="168" extrusionOk="0">
                  <a:moveTo>
                    <a:pt x="90" y="1"/>
                  </a:moveTo>
                  <a:cubicBezTo>
                    <a:pt x="44" y="1"/>
                    <a:pt x="6" y="35"/>
                    <a:pt x="4" y="79"/>
                  </a:cubicBezTo>
                  <a:cubicBezTo>
                    <a:pt x="0" y="131"/>
                    <a:pt x="42" y="167"/>
                    <a:pt x="87" y="167"/>
                  </a:cubicBezTo>
                  <a:cubicBezTo>
                    <a:pt x="105" y="167"/>
                    <a:pt x="124" y="161"/>
                    <a:pt x="140" y="147"/>
                  </a:cubicBezTo>
                  <a:cubicBezTo>
                    <a:pt x="198" y="99"/>
                    <a:pt x="168" y="8"/>
                    <a:pt x="95" y="1"/>
                  </a:cubicBezTo>
                  <a:cubicBezTo>
                    <a:pt x="93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36"/>
            <p:cNvSpPr/>
            <p:nvPr/>
          </p:nvSpPr>
          <p:spPr>
            <a:xfrm>
              <a:off x="3982025" y="2199625"/>
              <a:ext cx="4975" cy="4175"/>
            </a:xfrm>
            <a:custGeom>
              <a:avLst/>
              <a:gdLst/>
              <a:ahLst/>
              <a:cxnLst/>
              <a:rect l="l" t="t" r="r" b="b"/>
              <a:pathLst>
                <a:path w="199" h="167" extrusionOk="0">
                  <a:moveTo>
                    <a:pt x="86" y="0"/>
                  </a:moveTo>
                  <a:cubicBezTo>
                    <a:pt x="42" y="0"/>
                    <a:pt x="9" y="34"/>
                    <a:pt x="4" y="76"/>
                  </a:cubicBezTo>
                  <a:cubicBezTo>
                    <a:pt x="1" y="128"/>
                    <a:pt x="43" y="167"/>
                    <a:pt x="89" y="167"/>
                  </a:cubicBezTo>
                  <a:cubicBezTo>
                    <a:pt x="108" y="167"/>
                    <a:pt x="126" y="160"/>
                    <a:pt x="143" y="147"/>
                  </a:cubicBezTo>
                  <a:cubicBezTo>
                    <a:pt x="198" y="96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36"/>
            <p:cNvSpPr/>
            <p:nvPr/>
          </p:nvSpPr>
          <p:spPr>
            <a:xfrm>
              <a:off x="4054150" y="2193075"/>
              <a:ext cx="4975" cy="4175"/>
            </a:xfrm>
            <a:custGeom>
              <a:avLst/>
              <a:gdLst/>
              <a:ahLst/>
              <a:cxnLst/>
              <a:rect l="l" t="t" r="r" b="b"/>
              <a:pathLst>
                <a:path w="199" h="167" extrusionOk="0">
                  <a:moveTo>
                    <a:pt x="87" y="0"/>
                  </a:moveTo>
                  <a:cubicBezTo>
                    <a:pt x="44" y="0"/>
                    <a:pt x="6" y="32"/>
                    <a:pt x="4" y="78"/>
                  </a:cubicBezTo>
                  <a:cubicBezTo>
                    <a:pt x="0" y="130"/>
                    <a:pt x="42" y="167"/>
                    <a:pt x="88" y="167"/>
                  </a:cubicBezTo>
                  <a:cubicBezTo>
                    <a:pt x="106" y="167"/>
                    <a:pt x="126" y="161"/>
                    <a:pt x="143" y="147"/>
                  </a:cubicBezTo>
                  <a:cubicBezTo>
                    <a:pt x="198" y="99"/>
                    <a:pt x="168" y="5"/>
                    <a:pt x="92" y="0"/>
                  </a:cubicBez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36"/>
            <p:cNvSpPr/>
            <p:nvPr/>
          </p:nvSpPr>
          <p:spPr>
            <a:xfrm>
              <a:off x="3795075" y="21703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28" y="0"/>
                  </a:moveTo>
                  <a:cubicBezTo>
                    <a:pt x="114" y="0"/>
                    <a:pt x="18" y="90"/>
                    <a:pt x="11" y="206"/>
                  </a:cubicBezTo>
                  <a:cubicBezTo>
                    <a:pt x="0" y="345"/>
                    <a:pt x="113" y="444"/>
                    <a:pt x="233" y="444"/>
                  </a:cubicBezTo>
                  <a:cubicBezTo>
                    <a:pt x="283" y="444"/>
                    <a:pt x="333" y="427"/>
                    <a:pt x="376" y="390"/>
                  </a:cubicBezTo>
                  <a:cubicBezTo>
                    <a:pt x="528" y="261"/>
                    <a:pt x="447" y="14"/>
                    <a:pt x="250" y="1"/>
                  </a:cubicBezTo>
                  <a:cubicBezTo>
                    <a:pt x="243" y="1"/>
                    <a:pt x="235" y="0"/>
                    <a:pt x="22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36"/>
            <p:cNvSpPr/>
            <p:nvPr/>
          </p:nvSpPr>
          <p:spPr>
            <a:xfrm>
              <a:off x="3806250" y="2186000"/>
              <a:ext cx="8575" cy="7200"/>
            </a:xfrm>
            <a:custGeom>
              <a:avLst/>
              <a:gdLst/>
              <a:ahLst/>
              <a:cxnLst/>
              <a:rect l="l" t="t" r="r" b="b"/>
              <a:pathLst>
                <a:path w="343" h="288" extrusionOk="0">
                  <a:moveTo>
                    <a:pt x="150" y="0"/>
                  </a:moveTo>
                  <a:cubicBezTo>
                    <a:pt x="76" y="0"/>
                    <a:pt x="15" y="58"/>
                    <a:pt x="8" y="135"/>
                  </a:cubicBezTo>
                  <a:cubicBezTo>
                    <a:pt x="0" y="224"/>
                    <a:pt x="74" y="288"/>
                    <a:pt x="152" y="288"/>
                  </a:cubicBezTo>
                  <a:cubicBezTo>
                    <a:pt x="184" y="288"/>
                    <a:pt x="217" y="277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59" y="0"/>
                    <a:pt x="155" y="0"/>
                    <a:pt x="15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36"/>
            <p:cNvSpPr/>
            <p:nvPr/>
          </p:nvSpPr>
          <p:spPr>
            <a:xfrm>
              <a:off x="3784250" y="2144325"/>
              <a:ext cx="8575" cy="7225"/>
            </a:xfrm>
            <a:custGeom>
              <a:avLst/>
              <a:gdLst/>
              <a:ahLst/>
              <a:cxnLst/>
              <a:rect l="l" t="t" r="r" b="b"/>
              <a:pathLst>
                <a:path w="343" h="289" extrusionOk="0">
                  <a:moveTo>
                    <a:pt x="148" y="0"/>
                  </a:moveTo>
                  <a:cubicBezTo>
                    <a:pt x="75" y="0"/>
                    <a:pt x="12" y="58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9"/>
                    <a:pt x="161" y="1"/>
                  </a:cubicBezTo>
                  <a:cubicBezTo>
                    <a:pt x="157" y="1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36"/>
            <p:cNvSpPr/>
            <p:nvPr/>
          </p:nvSpPr>
          <p:spPr>
            <a:xfrm>
              <a:off x="3753800" y="2171375"/>
              <a:ext cx="8525" cy="7200"/>
            </a:xfrm>
            <a:custGeom>
              <a:avLst/>
              <a:gdLst/>
              <a:ahLst/>
              <a:cxnLst/>
              <a:rect l="l" t="t" r="r" b="b"/>
              <a:pathLst>
                <a:path w="341" h="288" extrusionOk="0">
                  <a:moveTo>
                    <a:pt x="148" y="0"/>
                  </a:moveTo>
                  <a:cubicBezTo>
                    <a:pt x="73" y="0"/>
                    <a:pt x="12" y="58"/>
                    <a:pt x="8" y="132"/>
                  </a:cubicBezTo>
                  <a:cubicBezTo>
                    <a:pt x="0" y="223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0" y="170"/>
                    <a:pt x="290" y="8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36"/>
            <p:cNvSpPr/>
            <p:nvPr/>
          </p:nvSpPr>
          <p:spPr>
            <a:xfrm>
              <a:off x="3833950" y="2207050"/>
              <a:ext cx="4975" cy="4200"/>
            </a:xfrm>
            <a:custGeom>
              <a:avLst/>
              <a:gdLst/>
              <a:ahLst/>
              <a:cxnLst/>
              <a:rect l="l" t="t" r="r" b="b"/>
              <a:pathLst>
                <a:path w="199" h="168" extrusionOk="0">
                  <a:moveTo>
                    <a:pt x="86" y="1"/>
                  </a:moveTo>
                  <a:cubicBezTo>
                    <a:pt x="44" y="1"/>
                    <a:pt x="9" y="34"/>
                    <a:pt x="4" y="77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36"/>
            <p:cNvSpPr/>
            <p:nvPr/>
          </p:nvSpPr>
          <p:spPr>
            <a:xfrm>
              <a:off x="3787475" y="2171700"/>
              <a:ext cx="4975" cy="4175"/>
            </a:xfrm>
            <a:custGeom>
              <a:avLst/>
              <a:gdLst/>
              <a:ahLst/>
              <a:cxnLst/>
              <a:rect l="l" t="t" r="r" b="b"/>
              <a:pathLst>
                <a:path w="199" h="167" extrusionOk="0">
                  <a:moveTo>
                    <a:pt x="90" y="0"/>
                  </a:moveTo>
                  <a:cubicBezTo>
                    <a:pt x="45" y="0"/>
                    <a:pt x="9" y="32"/>
                    <a:pt x="5" y="76"/>
                  </a:cubicBezTo>
                  <a:cubicBezTo>
                    <a:pt x="1" y="130"/>
                    <a:pt x="43" y="167"/>
                    <a:pt x="88" y="167"/>
                  </a:cubicBezTo>
                  <a:cubicBezTo>
                    <a:pt x="106" y="167"/>
                    <a:pt x="125" y="161"/>
                    <a:pt x="141" y="147"/>
                  </a:cubicBezTo>
                  <a:cubicBezTo>
                    <a:pt x="199" y="99"/>
                    <a:pt x="168" y="5"/>
                    <a:pt x="95" y="0"/>
                  </a:cubicBezTo>
                  <a:cubicBezTo>
                    <a:pt x="94" y="0"/>
                    <a:pt x="92" y="0"/>
                    <a:pt x="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36"/>
            <p:cNvSpPr/>
            <p:nvPr/>
          </p:nvSpPr>
          <p:spPr>
            <a:xfrm>
              <a:off x="3859600" y="2165200"/>
              <a:ext cx="4975" cy="4175"/>
            </a:xfrm>
            <a:custGeom>
              <a:avLst/>
              <a:gdLst/>
              <a:ahLst/>
              <a:cxnLst/>
              <a:rect l="l" t="t" r="r" b="b"/>
              <a:pathLst>
                <a:path w="199" h="167" extrusionOk="0">
                  <a:moveTo>
                    <a:pt x="84" y="0"/>
                  </a:moveTo>
                  <a:cubicBezTo>
                    <a:pt x="42" y="0"/>
                    <a:pt x="7" y="34"/>
                    <a:pt x="4" y="76"/>
                  </a:cubicBezTo>
                  <a:cubicBezTo>
                    <a:pt x="1" y="129"/>
                    <a:pt x="43" y="167"/>
                    <a:pt x="88" y="167"/>
                  </a:cubicBezTo>
                  <a:cubicBezTo>
                    <a:pt x="106" y="167"/>
                    <a:pt x="125" y="161"/>
                    <a:pt x="140" y="147"/>
                  </a:cubicBezTo>
                  <a:cubicBezTo>
                    <a:pt x="198" y="97"/>
                    <a:pt x="168" y="6"/>
                    <a:pt x="93" y="1"/>
                  </a:cubicBezTo>
                  <a:cubicBezTo>
                    <a:pt x="90" y="0"/>
                    <a:pt x="87" y="0"/>
                    <a:pt x="8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36"/>
            <p:cNvSpPr/>
            <p:nvPr/>
          </p:nvSpPr>
          <p:spPr>
            <a:xfrm>
              <a:off x="3910075" y="2162475"/>
              <a:ext cx="24025" cy="20325"/>
            </a:xfrm>
            <a:custGeom>
              <a:avLst/>
              <a:gdLst/>
              <a:ahLst/>
              <a:cxnLst/>
              <a:rect l="l" t="t" r="r" b="b"/>
              <a:pathLst>
                <a:path w="961" h="813" extrusionOk="0">
                  <a:moveTo>
                    <a:pt x="422" y="0"/>
                  </a:moveTo>
                  <a:cubicBezTo>
                    <a:pt x="214" y="0"/>
                    <a:pt x="35" y="163"/>
                    <a:pt x="20" y="374"/>
                  </a:cubicBezTo>
                  <a:cubicBezTo>
                    <a:pt x="1" y="630"/>
                    <a:pt x="206" y="812"/>
                    <a:pt x="426" y="812"/>
                  </a:cubicBezTo>
                  <a:cubicBezTo>
                    <a:pt x="516" y="812"/>
                    <a:pt x="608" y="781"/>
                    <a:pt x="688" y="712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3" y="0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36"/>
            <p:cNvSpPr/>
            <p:nvPr/>
          </p:nvSpPr>
          <p:spPr>
            <a:xfrm>
              <a:off x="3759675" y="2110400"/>
              <a:ext cx="24025" cy="20325"/>
            </a:xfrm>
            <a:custGeom>
              <a:avLst/>
              <a:gdLst/>
              <a:ahLst/>
              <a:cxnLst/>
              <a:rect l="l" t="t" r="r" b="b"/>
              <a:pathLst>
                <a:path w="961" h="813" extrusionOk="0">
                  <a:moveTo>
                    <a:pt x="421" y="0"/>
                  </a:moveTo>
                  <a:cubicBezTo>
                    <a:pt x="211" y="0"/>
                    <a:pt x="34" y="163"/>
                    <a:pt x="20" y="375"/>
                  </a:cubicBezTo>
                  <a:cubicBezTo>
                    <a:pt x="0" y="630"/>
                    <a:pt x="206" y="812"/>
                    <a:pt x="425" y="812"/>
                  </a:cubicBezTo>
                  <a:cubicBezTo>
                    <a:pt x="515" y="812"/>
                    <a:pt x="608" y="782"/>
                    <a:pt x="688" y="713"/>
                  </a:cubicBezTo>
                  <a:cubicBezTo>
                    <a:pt x="960" y="478"/>
                    <a:pt x="814" y="29"/>
                    <a:pt x="453" y="1"/>
                  </a:cubicBezTo>
                  <a:cubicBezTo>
                    <a:pt x="443" y="1"/>
                    <a:pt x="432" y="0"/>
                    <a:pt x="42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36"/>
            <p:cNvSpPr/>
            <p:nvPr/>
          </p:nvSpPr>
          <p:spPr>
            <a:xfrm>
              <a:off x="3863600" y="2209075"/>
              <a:ext cx="13200" cy="11125"/>
            </a:xfrm>
            <a:custGeom>
              <a:avLst/>
              <a:gdLst/>
              <a:ahLst/>
              <a:cxnLst/>
              <a:rect l="l" t="t" r="r" b="b"/>
              <a:pathLst>
                <a:path w="528" h="445" extrusionOk="0">
                  <a:moveTo>
                    <a:pt x="232" y="0"/>
                  </a:moveTo>
                  <a:cubicBezTo>
                    <a:pt x="118" y="0"/>
                    <a:pt x="20" y="88"/>
                    <a:pt x="13" y="205"/>
                  </a:cubicBezTo>
                  <a:cubicBezTo>
                    <a:pt x="1" y="344"/>
                    <a:pt x="113" y="444"/>
                    <a:pt x="234" y="444"/>
                  </a:cubicBezTo>
                  <a:cubicBezTo>
                    <a:pt x="284" y="444"/>
                    <a:pt x="335" y="427"/>
                    <a:pt x="379" y="389"/>
                  </a:cubicBezTo>
                  <a:cubicBezTo>
                    <a:pt x="528" y="261"/>
                    <a:pt x="447" y="16"/>
                    <a:pt x="250" y="1"/>
                  </a:cubicBezTo>
                  <a:cubicBezTo>
                    <a:pt x="244" y="0"/>
                    <a:pt x="238" y="0"/>
                    <a:pt x="23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36"/>
            <p:cNvSpPr/>
            <p:nvPr/>
          </p:nvSpPr>
          <p:spPr>
            <a:xfrm>
              <a:off x="3820525" y="21647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33" y="0"/>
                  </a:moveTo>
                  <a:cubicBezTo>
                    <a:pt x="117" y="0"/>
                    <a:pt x="21" y="90"/>
                    <a:pt x="11" y="208"/>
                  </a:cubicBezTo>
                  <a:cubicBezTo>
                    <a:pt x="1" y="347"/>
                    <a:pt x="114" y="446"/>
                    <a:pt x="234" y="446"/>
                  </a:cubicBezTo>
                  <a:cubicBezTo>
                    <a:pt x="283" y="446"/>
                    <a:pt x="334" y="429"/>
                    <a:pt x="377" y="392"/>
                  </a:cubicBezTo>
                  <a:cubicBezTo>
                    <a:pt x="528" y="263"/>
                    <a:pt x="448" y="16"/>
                    <a:pt x="251" y="1"/>
                  </a:cubicBezTo>
                  <a:cubicBezTo>
                    <a:pt x="245" y="1"/>
                    <a:pt x="239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36"/>
            <p:cNvSpPr/>
            <p:nvPr/>
          </p:nvSpPr>
          <p:spPr>
            <a:xfrm>
              <a:off x="3911025" y="2198400"/>
              <a:ext cx="8575" cy="7225"/>
            </a:xfrm>
            <a:custGeom>
              <a:avLst/>
              <a:gdLst/>
              <a:ahLst/>
              <a:cxnLst/>
              <a:rect l="l" t="t" r="r" b="b"/>
              <a:pathLst>
                <a:path w="343" h="289" extrusionOk="0">
                  <a:moveTo>
                    <a:pt x="150" y="1"/>
                  </a:moveTo>
                  <a:cubicBezTo>
                    <a:pt x="76" y="1"/>
                    <a:pt x="15" y="59"/>
                    <a:pt x="7" y="135"/>
                  </a:cubicBezTo>
                  <a:cubicBezTo>
                    <a:pt x="0" y="225"/>
                    <a:pt x="74" y="289"/>
                    <a:pt x="152" y="289"/>
                  </a:cubicBezTo>
                  <a:cubicBezTo>
                    <a:pt x="184" y="289"/>
                    <a:pt x="217" y="278"/>
                    <a:pt x="245" y="254"/>
                  </a:cubicBezTo>
                  <a:cubicBezTo>
                    <a:pt x="343" y="171"/>
                    <a:pt x="290" y="12"/>
                    <a:pt x="164" y="2"/>
                  </a:cubicBezTo>
                  <a:cubicBezTo>
                    <a:pt x="159" y="1"/>
                    <a:pt x="155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36"/>
            <p:cNvSpPr/>
            <p:nvPr/>
          </p:nvSpPr>
          <p:spPr>
            <a:xfrm>
              <a:off x="3889025" y="2156750"/>
              <a:ext cx="8575" cy="7200"/>
            </a:xfrm>
            <a:custGeom>
              <a:avLst/>
              <a:gdLst/>
              <a:ahLst/>
              <a:cxnLst/>
              <a:rect l="l" t="t" r="r" b="b"/>
              <a:pathLst>
                <a:path w="343" h="288" extrusionOk="0">
                  <a:moveTo>
                    <a:pt x="148" y="0"/>
                  </a:moveTo>
                  <a:cubicBezTo>
                    <a:pt x="75" y="0"/>
                    <a:pt x="12" y="58"/>
                    <a:pt x="7" y="134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36"/>
            <p:cNvSpPr/>
            <p:nvPr/>
          </p:nvSpPr>
          <p:spPr>
            <a:xfrm>
              <a:off x="3858575" y="2183775"/>
              <a:ext cx="8525" cy="7225"/>
            </a:xfrm>
            <a:custGeom>
              <a:avLst/>
              <a:gdLst/>
              <a:ahLst/>
              <a:cxnLst/>
              <a:rect l="l" t="t" r="r" b="b"/>
              <a:pathLst>
                <a:path w="341" h="289" extrusionOk="0">
                  <a:moveTo>
                    <a:pt x="148" y="1"/>
                  </a:moveTo>
                  <a:cubicBezTo>
                    <a:pt x="75" y="1"/>
                    <a:pt x="12" y="59"/>
                    <a:pt x="7" y="133"/>
                  </a:cubicBezTo>
                  <a:cubicBezTo>
                    <a:pt x="0" y="224"/>
                    <a:pt x="73" y="289"/>
                    <a:pt x="151" y="289"/>
                  </a:cubicBezTo>
                  <a:cubicBezTo>
                    <a:pt x="183" y="289"/>
                    <a:pt x="216" y="278"/>
                    <a:pt x="245" y="254"/>
                  </a:cubicBezTo>
                  <a:cubicBezTo>
                    <a:pt x="340" y="171"/>
                    <a:pt x="290" y="12"/>
                    <a:pt x="161" y="2"/>
                  </a:cubicBezTo>
                  <a:cubicBezTo>
                    <a:pt x="157" y="1"/>
                    <a:pt x="152" y="1"/>
                    <a:pt x="14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36"/>
            <p:cNvSpPr/>
            <p:nvPr/>
          </p:nvSpPr>
          <p:spPr>
            <a:xfrm>
              <a:off x="3938725" y="2219475"/>
              <a:ext cx="4975" cy="4175"/>
            </a:xfrm>
            <a:custGeom>
              <a:avLst/>
              <a:gdLst/>
              <a:ahLst/>
              <a:cxnLst/>
              <a:rect l="l" t="t" r="r" b="b"/>
              <a:pathLst>
                <a:path w="199" h="167" extrusionOk="0">
                  <a:moveTo>
                    <a:pt x="90" y="1"/>
                  </a:moveTo>
                  <a:cubicBezTo>
                    <a:pt x="46" y="1"/>
                    <a:pt x="9" y="33"/>
                    <a:pt x="4" y="76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3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36"/>
            <p:cNvSpPr/>
            <p:nvPr/>
          </p:nvSpPr>
          <p:spPr>
            <a:xfrm>
              <a:off x="3892250" y="2184175"/>
              <a:ext cx="4975" cy="4175"/>
            </a:xfrm>
            <a:custGeom>
              <a:avLst/>
              <a:gdLst/>
              <a:ahLst/>
              <a:cxnLst/>
              <a:rect l="l" t="t" r="r" b="b"/>
              <a:pathLst>
                <a:path w="199" h="167" extrusionOk="0">
                  <a:moveTo>
                    <a:pt x="86" y="0"/>
                  </a:moveTo>
                  <a:cubicBezTo>
                    <a:pt x="42" y="0"/>
                    <a:pt x="7" y="34"/>
                    <a:pt x="5" y="76"/>
                  </a:cubicBezTo>
                  <a:cubicBezTo>
                    <a:pt x="1" y="129"/>
                    <a:pt x="44" y="167"/>
                    <a:pt x="90" y="167"/>
                  </a:cubicBezTo>
                  <a:cubicBezTo>
                    <a:pt x="108" y="167"/>
                    <a:pt x="127" y="161"/>
                    <a:pt x="143" y="147"/>
                  </a:cubicBezTo>
                  <a:cubicBezTo>
                    <a:pt x="199" y="97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36"/>
            <p:cNvSpPr/>
            <p:nvPr/>
          </p:nvSpPr>
          <p:spPr>
            <a:xfrm>
              <a:off x="3964375" y="2177625"/>
              <a:ext cx="4975" cy="4175"/>
            </a:xfrm>
            <a:custGeom>
              <a:avLst/>
              <a:gdLst/>
              <a:ahLst/>
              <a:cxnLst/>
              <a:rect l="l" t="t" r="r" b="b"/>
              <a:pathLst>
                <a:path w="199" h="167" extrusionOk="0">
                  <a:moveTo>
                    <a:pt x="84" y="0"/>
                  </a:moveTo>
                  <a:cubicBezTo>
                    <a:pt x="42" y="0"/>
                    <a:pt x="7" y="34"/>
                    <a:pt x="4" y="76"/>
                  </a:cubicBezTo>
                  <a:cubicBezTo>
                    <a:pt x="1" y="128"/>
                    <a:pt x="43" y="166"/>
                    <a:pt x="88" y="166"/>
                  </a:cubicBezTo>
                  <a:cubicBezTo>
                    <a:pt x="106" y="166"/>
                    <a:pt x="125" y="160"/>
                    <a:pt x="140" y="147"/>
                  </a:cubicBezTo>
                  <a:cubicBezTo>
                    <a:pt x="198" y="96"/>
                    <a:pt x="168" y="6"/>
                    <a:pt x="93" y="0"/>
                  </a:cubicBezTo>
                  <a:cubicBezTo>
                    <a:pt x="90" y="0"/>
                    <a:pt x="87" y="0"/>
                    <a:pt x="8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36"/>
            <p:cNvSpPr/>
            <p:nvPr/>
          </p:nvSpPr>
          <p:spPr>
            <a:xfrm>
              <a:off x="3542025" y="2070300"/>
              <a:ext cx="24050" cy="20325"/>
            </a:xfrm>
            <a:custGeom>
              <a:avLst/>
              <a:gdLst/>
              <a:ahLst/>
              <a:cxnLst/>
              <a:rect l="l" t="t" r="r" b="b"/>
              <a:pathLst>
                <a:path w="962" h="813" extrusionOk="0">
                  <a:moveTo>
                    <a:pt x="426" y="1"/>
                  </a:moveTo>
                  <a:cubicBezTo>
                    <a:pt x="214" y="1"/>
                    <a:pt x="35" y="162"/>
                    <a:pt x="18" y="377"/>
                  </a:cubicBezTo>
                  <a:cubicBezTo>
                    <a:pt x="1" y="631"/>
                    <a:pt x="207" y="813"/>
                    <a:pt x="425" y="813"/>
                  </a:cubicBezTo>
                  <a:cubicBezTo>
                    <a:pt x="515" y="813"/>
                    <a:pt x="607" y="782"/>
                    <a:pt x="687" y="713"/>
                  </a:cubicBezTo>
                  <a:cubicBezTo>
                    <a:pt x="962" y="478"/>
                    <a:pt x="813" y="29"/>
                    <a:pt x="455" y="2"/>
                  </a:cubicBezTo>
                  <a:cubicBezTo>
                    <a:pt x="445" y="1"/>
                    <a:pt x="436" y="1"/>
                    <a:pt x="42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36"/>
            <p:cNvSpPr/>
            <p:nvPr/>
          </p:nvSpPr>
          <p:spPr>
            <a:xfrm>
              <a:off x="3621025" y="2032675"/>
              <a:ext cx="24050" cy="20350"/>
            </a:xfrm>
            <a:custGeom>
              <a:avLst/>
              <a:gdLst/>
              <a:ahLst/>
              <a:cxnLst/>
              <a:rect l="l" t="t" r="r" b="b"/>
              <a:pathLst>
                <a:path w="962" h="814" extrusionOk="0">
                  <a:moveTo>
                    <a:pt x="426" y="0"/>
                  </a:moveTo>
                  <a:cubicBezTo>
                    <a:pt x="216" y="0"/>
                    <a:pt x="35" y="162"/>
                    <a:pt x="21" y="374"/>
                  </a:cubicBezTo>
                  <a:cubicBezTo>
                    <a:pt x="1" y="631"/>
                    <a:pt x="208" y="813"/>
                    <a:pt x="428" y="813"/>
                  </a:cubicBezTo>
                  <a:cubicBezTo>
                    <a:pt x="517" y="813"/>
                    <a:pt x="609" y="783"/>
                    <a:pt x="689" y="715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5" y="1"/>
                    <a:pt x="436" y="0"/>
                    <a:pt x="42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36"/>
            <p:cNvSpPr/>
            <p:nvPr/>
          </p:nvSpPr>
          <p:spPr>
            <a:xfrm>
              <a:off x="3658350" y="2066650"/>
              <a:ext cx="24025" cy="20325"/>
            </a:xfrm>
            <a:custGeom>
              <a:avLst/>
              <a:gdLst/>
              <a:ahLst/>
              <a:cxnLst/>
              <a:rect l="l" t="t" r="r" b="b"/>
              <a:pathLst>
                <a:path w="961" h="813" extrusionOk="0">
                  <a:moveTo>
                    <a:pt x="422" y="0"/>
                  </a:moveTo>
                  <a:cubicBezTo>
                    <a:pt x="211" y="0"/>
                    <a:pt x="35" y="163"/>
                    <a:pt x="18" y="375"/>
                  </a:cubicBezTo>
                  <a:cubicBezTo>
                    <a:pt x="0" y="630"/>
                    <a:pt x="206" y="812"/>
                    <a:pt x="425" y="812"/>
                  </a:cubicBezTo>
                  <a:cubicBezTo>
                    <a:pt x="515" y="812"/>
                    <a:pt x="607" y="782"/>
                    <a:pt x="686" y="713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3" y="1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36"/>
            <p:cNvSpPr/>
            <p:nvPr/>
          </p:nvSpPr>
          <p:spPr>
            <a:xfrm>
              <a:off x="3709300" y="2028575"/>
              <a:ext cx="24075" cy="20300"/>
            </a:xfrm>
            <a:custGeom>
              <a:avLst/>
              <a:gdLst/>
              <a:ahLst/>
              <a:cxnLst/>
              <a:rect l="l" t="t" r="r" b="b"/>
              <a:pathLst>
                <a:path w="963" h="812" extrusionOk="0">
                  <a:moveTo>
                    <a:pt x="422" y="0"/>
                  </a:moveTo>
                  <a:cubicBezTo>
                    <a:pt x="213" y="0"/>
                    <a:pt x="37" y="163"/>
                    <a:pt x="20" y="375"/>
                  </a:cubicBezTo>
                  <a:cubicBezTo>
                    <a:pt x="0" y="630"/>
                    <a:pt x="206" y="811"/>
                    <a:pt x="426" y="811"/>
                  </a:cubicBezTo>
                  <a:cubicBezTo>
                    <a:pt x="516" y="811"/>
                    <a:pt x="608" y="781"/>
                    <a:pt x="688" y="712"/>
                  </a:cubicBezTo>
                  <a:cubicBezTo>
                    <a:pt x="963" y="478"/>
                    <a:pt x="814" y="29"/>
                    <a:pt x="454" y="1"/>
                  </a:cubicBezTo>
                  <a:cubicBezTo>
                    <a:pt x="443" y="0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36"/>
            <p:cNvSpPr/>
            <p:nvPr/>
          </p:nvSpPr>
          <p:spPr>
            <a:xfrm>
              <a:off x="3574600" y="2079275"/>
              <a:ext cx="13225" cy="11150"/>
            </a:xfrm>
            <a:custGeom>
              <a:avLst/>
              <a:gdLst/>
              <a:ahLst/>
              <a:cxnLst/>
              <a:rect l="l" t="t" r="r" b="b"/>
              <a:pathLst>
                <a:path w="529" h="446" extrusionOk="0">
                  <a:moveTo>
                    <a:pt x="235" y="0"/>
                  </a:moveTo>
                  <a:cubicBezTo>
                    <a:pt x="119" y="0"/>
                    <a:pt x="19" y="89"/>
                    <a:pt x="12" y="208"/>
                  </a:cubicBezTo>
                  <a:cubicBezTo>
                    <a:pt x="1" y="347"/>
                    <a:pt x="113" y="446"/>
                    <a:pt x="233" y="446"/>
                  </a:cubicBezTo>
                  <a:cubicBezTo>
                    <a:pt x="282" y="446"/>
                    <a:pt x="333" y="429"/>
                    <a:pt x="377" y="392"/>
                  </a:cubicBezTo>
                  <a:cubicBezTo>
                    <a:pt x="529" y="263"/>
                    <a:pt x="448" y="16"/>
                    <a:pt x="249" y="1"/>
                  </a:cubicBezTo>
                  <a:cubicBezTo>
                    <a:pt x="244" y="0"/>
                    <a:pt x="239" y="0"/>
                    <a:pt x="23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36"/>
            <p:cNvSpPr/>
            <p:nvPr/>
          </p:nvSpPr>
          <p:spPr>
            <a:xfrm>
              <a:off x="3703525" y="2087775"/>
              <a:ext cx="13150" cy="11150"/>
            </a:xfrm>
            <a:custGeom>
              <a:avLst/>
              <a:gdLst/>
              <a:ahLst/>
              <a:cxnLst/>
              <a:rect l="l" t="t" r="r" b="b"/>
              <a:pathLst>
                <a:path w="526" h="446" extrusionOk="0">
                  <a:moveTo>
                    <a:pt x="230" y="0"/>
                  </a:moveTo>
                  <a:cubicBezTo>
                    <a:pt x="117" y="0"/>
                    <a:pt x="19" y="88"/>
                    <a:pt x="11" y="205"/>
                  </a:cubicBezTo>
                  <a:cubicBezTo>
                    <a:pt x="1" y="345"/>
                    <a:pt x="114" y="446"/>
                    <a:pt x="234" y="446"/>
                  </a:cubicBezTo>
                  <a:cubicBezTo>
                    <a:pt x="283" y="446"/>
                    <a:pt x="333" y="429"/>
                    <a:pt x="377" y="392"/>
                  </a:cubicBezTo>
                  <a:cubicBezTo>
                    <a:pt x="526" y="261"/>
                    <a:pt x="448" y="16"/>
                    <a:pt x="248" y="1"/>
                  </a:cubicBezTo>
                  <a:cubicBezTo>
                    <a:pt x="242" y="1"/>
                    <a:pt x="236" y="0"/>
                    <a:pt x="23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36"/>
            <p:cNvSpPr/>
            <p:nvPr/>
          </p:nvSpPr>
          <p:spPr>
            <a:xfrm>
              <a:off x="3621975" y="2068625"/>
              <a:ext cx="8600" cy="7225"/>
            </a:xfrm>
            <a:custGeom>
              <a:avLst/>
              <a:gdLst/>
              <a:ahLst/>
              <a:cxnLst/>
              <a:rect l="l" t="t" r="r" b="b"/>
              <a:pathLst>
                <a:path w="344" h="289" extrusionOk="0">
                  <a:moveTo>
                    <a:pt x="154" y="0"/>
                  </a:moveTo>
                  <a:cubicBezTo>
                    <a:pt x="78" y="0"/>
                    <a:pt x="15" y="57"/>
                    <a:pt x="8" y="134"/>
                  </a:cubicBezTo>
                  <a:cubicBezTo>
                    <a:pt x="1" y="224"/>
                    <a:pt x="75" y="289"/>
                    <a:pt x="152" y="289"/>
                  </a:cubicBezTo>
                  <a:cubicBezTo>
                    <a:pt x="184" y="289"/>
                    <a:pt x="217" y="278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61" y="0"/>
                    <a:pt x="158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36"/>
            <p:cNvSpPr/>
            <p:nvPr/>
          </p:nvSpPr>
          <p:spPr>
            <a:xfrm>
              <a:off x="3599975" y="2026950"/>
              <a:ext cx="8600" cy="7200"/>
            </a:xfrm>
            <a:custGeom>
              <a:avLst/>
              <a:gdLst/>
              <a:ahLst/>
              <a:cxnLst/>
              <a:rect l="l" t="t" r="r" b="b"/>
              <a:pathLst>
                <a:path w="344" h="288" extrusionOk="0">
                  <a:moveTo>
                    <a:pt x="148" y="0"/>
                  </a:moveTo>
                  <a:cubicBezTo>
                    <a:pt x="73" y="0"/>
                    <a:pt x="13" y="58"/>
                    <a:pt x="8" y="134"/>
                  </a:cubicBezTo>
                  <a:cubicBezTo>
                    <a:pt x="1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11"/>
                    <a:pt x="162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36"/>
            <p:cNvSpPr/>
            <p:nvPr/>
          </p:nvSpPr>
          <p:spPr>
            <a:xfrm>
              <a:off x="3569525" y="2054000"/>
              <a:ext cx="8600" cy="7275"/>
            </a:xfrm>
            <a:custGeom>
              <a:avLst/>
              <a:gdLst/>
              <a:ahLst/>
              <a:cxnLst/>
              <a:rect l="l" t="t" r="r" b="b"/>
              <a:pathLst>
                <a:path w="344" h="291" extrusionOk="0">
                  <a:moveTo>
                    <a:pt x="152" y="0"/>
                  </a:moveTo>
                  <a:cubicBezTo>
                    <a:pt x="78" y="0"/>
                    <a:pt x="13" y="57"/>
                    <a:pt x="8" y="134"/>
                  </a:cubicBezTo>
                  <a:cubicBezTo>
                    <a:pt x="1" y="226"/>
                    <a:pt x="74" y="290"/>
                    <a:pt x="152" y="290"/>
                  </a:cubicBezTo>
                  <a:cubicBezTo>
                    <a:pt x="184" y="290"/>
                    <a:pt x="216" y="279"/>
                    <a:pt x="245" y="255"/>
                  </a:cubicBezTo>
                  <a:cubicBezTo>
                    <a:pt x="343" y="170"/>
                    <a:pt x="290" y="11"/>
                    <a:pt x="162" y="1"/>
                  </a:cubicBezTo>
                  <a:cubicBezTo>
                    <a:pt x="158" y="0"/>
                    <a:pt x="155" y="0"/>
                    <a:pt x="1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36"/>
            <p:cNvSpPr/>
            <p:nvPr/>
          </p:nvSpPr>
          <p:spPr>
            <a:xfrm>
              <a:off x="3649675" y="2089675"/>
              <a:ext cx="4975" cy="4200"/>
            </a:xfrm>
            <a:custGeom>
              <a:avLst/>
              <a:gdLst/>
              <a:ahLst/>
              <a:cxnLst/>
              <a:rect l="l" t="t" r="r" b="b"/>
              <a:pathLst>
                <a:path w="199" h="168" extrusionOk="0">
                  <a:moveTo>
                    <a:pt x="90" y="1"/>
                  </a:moveTo>
                  <a:cubicBezTo>
                    <a:pt x="47" y="1"/>
                    <a:pt x="9" y="33"/>
                    <a:pt x="4" y="79"/>
                  </a:cubicBezTo>
                  <a:cubicBezTo>
                    <a:pt x="1" y="131"/>
                    <a:pt x="43" y="167"/>
                    <a:pt x="88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3" y="1"/>
                    <a:pt x="92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36"/>
            <p:cNvSpPr/>
            <p:nvPr/>
          </p:nvSpPr>
          <p:spPr>
            <a:xfrm>
              <a:off x="3603225" y="2054325"/>
              <a:ext cx="4975" cy="4175"/>
            </a:xfrm>
            <a:custGeom>
              <a:avLst/>
              <a:gdLst/>
              <a:ahLst/>
              <a:cxnLst/>
              <a:rect l="l" t="t" r="r" b="b"/>
              <a:pathLst>
                <a:path w="199" h="167" extrusionOk="0">
                  <a:moveTo>
                    <a:pt x="90" y="0"/>
                  </a:moveTo>
                  <a:cubicBezTo>
                    <a:pt x="44" y="0"/>
                    <a:pt x="6" y="34"/>
                    <a:pt x="4" y="78"/>
                  </a:cubicBezTo>
                  <a:cubicBezTo>
                    <a:pt x="0" y="130"/>
                    <a:pt x="42" y="167"/>
                    <a:pt x="87" y="167"/>
                  </a:cubicBezTo>
                  <a:cubicBezTo>
                    <a:pt x="105" y="167"/>
                    <a:pt x="124" y="160"/>
                    <a:pt x="140" y="146"/>
                  </a:cubicBezTo>
                  <a:cubicBezTo>
                    <a:pt x="198" y="99"/>
                    <a:pt x="168" y="8"/>
                    <a:pt x="95" y="0"/>
                  </a:cubicBezTo>
                  <a:cubicBezTo>
                    <a:pt x="93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36"/>
            <p:cNvSpPr/>
            <p:nvPr/>
          </p:nvSpPr>
          <p:spPr>
            <a:xfrm>
              <a:off x="3722950" y="2079650"/>
              <a:ext cx="8600" cy="7250"/>
            </a:xfrm>
            <a:custGeom>
              <a:avLst/>
              <a:gdLst/>
              <a:ahLst/>
              <a:cxnLst/>
              <a:rect l="l" t="t" r="r" b="b"/>
              <a:pathLst>
                <a:path w="344" h="290" extrusionOk="0">
                  <a:moveTo>
                    <a:pt x="159" y="1"/>
                  </a:moveTo>
                  <a:cubicBezTo>
                    <a:pt x="150" y="1"/>
                    <a:pt x="141" y="2"/>
                    <a:pt x="132" y="3"/>
                  </a:cubicBezTo>
                  <a:cubicBezTo>
                    <a:pt x="54" y="16"/>
                    <a:pt x="1" y="92"/>
                    <a:pt x="16" y="170"/>
                  </a:cubicBezTo>
                  <a:cubicBezTo>
                    <a:pt x="28" y="246"/>
                    <a:pt x="92" y="289"/>
                    <a:pt x="158" y="289"/>
                  </a:cubicBezTo>
                  <a:cubicBezTo>
                    <a:pt x="201" y="289"/>
                    <a:pt x="246" y="270"/>
                    <a:pt x="276" y="228"/>
                  </a:cubicBezTo>
                  <a:cubicBezTo>
                    <a:pt x="344" y="130"/>
                    <a:pt x="270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36"/>
            <p:cNvSpPr/>
            <p:nvPr/>
          </p:nvSpPr>
          <p:spPr>
            <a:xfrm>
              <a:off x="3691325" y="2044725"/>
              <a:ext cx="8525" cy="7225"/>
            </a:xfrm>
            <a:custGeom>
              <a:avLst/>
              <a:gdLst/>
              <a:ahLst/>
              <a:cxnLst/>
              <a:rect l="l" t="t" r="r" b="b"/>
              <a:pathLst>
                <a:path w="341" h="289" extrusionOk="0">
                  <a:moveTo>
                    <a:pt x="158" y="1"/>
                  </a:moveTo>
                  <a:cubicBezTo>
                    <a:pt x="149" y="1"/>
                    <a:pt x="140" y="2"/>
                    <a:pt x="131" y="3"/>
                  </a:cubicBezTo>
                  <a:cubicBezTo>
                    <a:pt x="50" y="16"/>
                    <a:pt x="0" y="92"/>
                    <a:pt x="13" y="170"/>
                  </a:cubicBezTo>
                  <a:cubicBezTo>
                    <a:pt x="26" y="245"/>
                    <a:pt x="91" y="288"/>
                    <a:pt x="156" y="288"/>
                  </a:cubicBezTo>
                  <a:cubicBezTo>
                    <a:pt x="199" y="288"/>
                    <a:pt x="243" y="269"/>
                    <a:pt x="272" y="228"/>
                  </a:cubicBezTo>
                  <a:cubicBezTo>
                    <a:pt x="340" y="130"/>
                    <a:pt x="269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36"/>
            <p:cNvSpPr/>
            <p:nvPr/>
          </p:nvSpPr>
          <p:spPr>
            <a:xfrm>
              <a:off x="3700950" y="2070875"/>
              <a:ext cx="4950" cy="4200"/>
            </a:xfrm>
            <a:custGeom>
              <a:avLst/>
              <a:gdLst/>
              <a:ahLst/>
              <a:cxnLst/>
              <a:rect l="l" t="t" r="r" b="b"/>
              <a:pathLst>
                <a:path w="198" h="168" extrusionOk="0">
                  <a:moveTo>
                    <a:pt x="91" y="0"/>
                  </a:moveTo>
                  <a:cubicBezTo>
                    <a:pt x="86" y="0"/>
                    <a:pt x="82" y="0"/>
                    <a:pt x="77" y="1"/>
                  </a:cubicBezTo>
                  <a:cubicBezTo>
                    <a:pt x="31" y="11"/>
                    <a:pt x="1" y="54"/>
                    <a:pt x="8" y="100"/>
                  </a:cubicBezTo>
                  <a:cubicBezTo>
                    <a:pt x="16" y="142"/>
                    <a:pt x="54" y="167"/>
                    <a:pt x="92" y="167"/>
                  </a:cubicBezTo>
                  <a:cubicBezTo>
                    <a:pt x="116" y="167"/>
                    <a:pt x="141" y="157"/>
                    <a:pt x="157" y="132"/>
                  </a:cubicBezTo>
                  <a:cubicBezTo>
                    <a:pt x="197" y="76"/>
                    <a:pt x="156" y="0"/>
                    <a:pt x="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36"/>
            <p:cNvSpPr/>
            <p:nvPr/>
          </p:nvSpPr>
          <p:spPr>
            <a:xfrm>
              <a:off x="3338275" y="1884350"/>
              <a:ext cx="8600" cy="7275"/>
            </a:xfrm>
            <a:custGeom>
              <a:avLst/>
              <a:gdLst/>
              <a:ahLst/>
              <a:cxnLst/>
              <a:rect l="l" t="t" r="r" b="b"/>
              <a:pathLst>
                <a:path w="344" h="291" extrusionOk="0">
                  <a:moveTo>
                    <a:pt x="158" y="1"/>
                  </a:moveTo>
                  <a:cubicBezTo>
                    <a:pt x="150" y="1"/>
                    <a:pt x="141" y="2"/>
                    <a:pt x="132" y="3"/>
                  </a:cubicBezTo>
                  <a:cubicBezTo>
                    <a:pt x="54" y="19"/>
                    <a:pt x="1" y="92"/>
                    <a:pt x="14" y="170"/>
                  </a:cubicBezTo>
                  <a:cubicBezTo>
                    <a:pt x="27" y="247"/>
                    <a:pt x="91" y="290"/>
                    <a:pt x="156" y="290"/>
                  </a:cubicBezTo>
                  <a:cubicBezTo>
                    <a:pt x="200" y="290"/>
                    <a:pt x="244" y="270"/>
                    <a:pt x="273" y="228"/>
                  </a:cubicBezTo>
                  <a:cubicBezTo>
                    <a:pt x="344" y="132"/>
                    <a:pt x="270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36"/>
            <p:cNvSpPr/>
            <p:nvPr/>
          </p:nvSpPr>
          <p:spPr>
            <a:xfrm>
              <a:off x="3370375" y="1928050"/>
              <a:ext cx="8600" cy="7225"/>
            </a:xfrm>
            <a:custGeom>
              <a:avLst/>
              <a:gdLst/>
              <a:ahLst/>
              <a:cxnLst/>
              <a:rect l="l" t="t" r="r" b="b"/>
              <a:pathLst>
                <a:path w="344" h="289" extrusionOk="0">
                  <a:moveTo>
                    <a:pt x="158" y="0"/>
                  </a:moveTo>
                  <a:cubicBezTo>
                    <a:pt x="150" y="0"/>
                    <a:pt x="141" y="1"/>
                    <a:pt x="132" y="3"/>
                  </a:cubicBezTo>
                  <a:cubicBezTo>
                    <a:pt x="53" y="15"/>
                    <a:pt x="0" y="91"/>
                    <a:pt x="16" y="169"/>
                  </a:cubicBezTo>
                  <a:cubicBezTo>
                    <a:pt x="29" y="245"/>
                    <a:pt x="94" y="289"/>
                    <a:pt x="159" y="289"/>
                  </a:cubicBezTo>
                  <a:cubicBezTo>
                    <a:pt x="202" y="289"/>
                    <a:pt x="246" y="270"/>
                    <a:pt x="275" y="227"/>
                  </a:cubicBezTo>
                  <a:cubicBezTo>
                    <a:pt x="343" y="129"/>
                    <a:pt x="270" y="0"/>
                    <a:pt x="1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36"/>
            <p:cNvSpPr/>
            <p:nvPr/>
          </p:nvSpPr>
          <p:spPr>
            <a:xfrm>
              <a:off x="3350075" y="1907325"/>
              <a:ext cx="5000" cy="4175"/>
            </a:xfrm>
            <a:custGeom>
              <a:avLst/>
              <a:gdLst/>
              <a:ahLst/>
              <a:cxnLst/>
              <a:rect l="l" t="t" r="r" b="b"/>
              <a:pathLst>
                <a:path w="200" h="167" extrusionOk="0">
                  <a:moveTo>
                    <a:pt x="91" y="1"/>
                  </a:moveTo>
                  <a:cubicBezTo>
                    <a:pt x="86" y="1"/>
                    <a:pt x="81" y="1"/>
                    <a:pt x="76" y="2"/>
                  </a:cubicBezTo>
                  <a:cubicBezTo>
                    <a:pt x="31" y="10"/>
                    <a:pt x="0" y="53"/>
                    <a:pt x="8" y="98"/>
                  </a:cubicBezTo>
                  <a:cubicBezTo>
                    <a:pt x="16" y="142"/>
                    <a:pt x="53" y="167"/>
                    <a:pt x="91" y="167"/>
                  </a:cubicBezTo>
                  <a:cubicBezTo>
                    <a:pt x="116" y="167"/>
                    <a:pt x="142" y="155"/>
                    <a:pt x="159" y="131"/>
                  </a:cubicBezTo>
                  <a:cubicBezTo>
                    <a:pt x="199" y="75"/>
                    <a:pt x="156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36"/>
            <p:cNvSpPr/>
            <p:nvPr/>
          </p:nvSpPr>
          <p:spPr>
            <a:xfrm>
              <a:off x="3358325" y="1880300"/>
              <a:ext cx="4950" cy="4200"/>
            </a:xfrm>
            <a:custGeom>
              <a:avLst/>
              <a:gdLst/>
              <a:ahLst/>
              <a:cxnLst/>
              <a:rect l="l" t="t" r="r" b="b"/>
              <a:pathLst>
                <a:path w="198" h="168" extrusionOk="0">
                  <a:moveTo>
                    <a:pt x="89" y="0"/>
                  </a:moveTo>
                  <a:cubicBezTo>
                    <a:pt x="84" y="0"/>
                    <a:pt x="79" y="1"/>
                    <a:pt x="74" y="1"/>
                  </a:cubicBezTo>
                  <a:cubicBezTo>
                    <a:pt x="31" y="9"/>
                    <a:pt x="1" y="52"/>
                    <a:pt x="8" y="97"/>
                  </a:cubicBezTo>
                  <a:cubicBezTo>
                    <a:pt x="14" y="142"/>
                    <a:pt x="52" y="167"/>
                    <a:pt x="90" y="167"/>
                  </a:cubicBezTo>
                  <a:cubicBezTo>
                    <a:pt x="115" y="167"/>
                    <a:pt x="140" y="156"/>
                    <a:pt x="157" y="133"/>
                  </a:cubicBezTo>
                  <a:cubicBezTo>
                    <a:pt x="197" y="76"/>
                    <a:pt x="156" y="0"/>
                    <a:pt x="8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36"/>
            <p:cNvSpPr/>
            <p:nvPr/>
          </p:nvSpPr>
          <p:spPr>
            <a:xfrm>
              <a:off x="3675350" y="2047825"/>
              <a:ext cx="4950" cy="4175"/>
            </a:xfrm>
            <a:custGeom>
              <a:avLst/>
              <a:gdLst/>
              <a:ahLst/>
              <a:cxnLst/>
              <a:rect l="l" t="t" r="r" b="b"/>
              <a:pathLst>
                <a:path w="198" h="167" extrusionOk="0">
                  <a:moveTo>
                    <a:pt x="87" y="0"/>
                  </a:moveTo>
                  <a:cubicBezTo>
                    <a:pt x="44" y="0"/>
                    <a:pt x="6" y="32"/>
                    <a:pt x="4" y="79"/>
                  </a:cubicBezTo>
                  <a:cubicBezTo>
                    <a:pt x="0" y="130"/>
                    <a:pt x="42" y="167"/>
                    <a:pt x="86" y="167"/>
                  </a:cubicBezTo>
                  <a:cubicBezTo>
                    <a:pt x="105" y="167"/>
                    <a:pt x="124" y="161"/>
                    <a:pt x="140" y="147"/>
                  </a:cubicBezTo>
                  <a:cubicBezTo>
                    <a:pt x="198" y="99"/>
                    <a:pt x="168" y="5"/>
                    <a:pt x="92" y="0"/>
                  </a:cubicBezTo>
                  <a:cubicBezTo>
                    <a:pt x="90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36"/>
            <p:cNvSpPr/>
            <p:nvPr/>
          </p:nvSpPr>
          <p:spPr>
            <a:xfrm>
              <a:off x="3486375" y="2029900"/>
              <a:ext cx="24100" cy="20300"/>
            </a:xfrm>
            <a:custGeom>
              <a:avLst/>
              <a:gdLst/>
              <a:ahLst/>
              <a:cxnLst/>
              <a:rect l="l" t="t" r="r" b="b"/>
              <a:pathLst>
                <a:path w="964" h="812" extrusionOk="0">
                  <a:moveTo>
                    <a:pt x="424" y="0"/>
                  </a:moveTo>
                  <a:cubicBezTo>
                    <a:pt x="214" y="0"/>
                    <a:pt x="37" y="163"/>
                    <a:pt x="20" y="375"/>
                  </a:cubicBezTo>
                  <a:cubicBezTo>
                    <a:pt x="1" y="630"/>
                    <a:pt x="208" y="811"/>
                    <a:pt x="427" y="811"/>
                  </a:cubicBezTo>
                  <a:cubicBezTo>
                    <a:pt x="517" y="811"/>
                    <a:pt x="609" y="781"/>
                    <a:pt x="689" y="712"/>
                  </a:cubicBezTo>
                  <a:cubicBezTo>
                    <a:pt x="963" y="478"/>
                    <a:pt x="815" y="29"/>
                    <a:pt x="457" y="1"/>
                  </a:cubicBezTo>
                  <a:cubicBezTo>
                    <a:pt x="446" y="0"/>
                    <a:pt x="435" y="0"/>
                    <a:pt x="42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36"/>
            <p:cNvSpPr/>
            <p:nvPr/>
          </p:nvSpPr>
          <p:spPr>
            <a:xfrm>
              <a:off x="3439950" y="2076425"/>
              <a:ext cx="13275" cy="11200"/>
            </a:xfrm>
            <a:custGeom>
              <a:avLst/>
              <a:gdLst/>
              <a:ahLst/>
              <a:cxnLst/>
              <a:rect l="l" t="t" r="r" b="b"/>
              <a:pathLst>
                <a:path w="531" h="448" extrusionOk="0">
                  <a:moveTo>
                    <a:pt x="237" y="1"/>
                  </a:moveTo>
                  <a:cubicBezTo>
                    <a:pt x="119" y="1"/>
                    <a:pt x="21" y="89"/>
                    <a:pt x="11" y="208"/>
                  </a:cubicBezTo>
                  <a:cubicBezTo>
                    <a:pt x="1" y="347"/>
                    <a:pt x="114" y="447"/>
                    <a:pt x="235" y="447"/>
                  </a:cubicBezTo>
                  <a:cubicBezTo>
                    <a:pt x="284" y="447"/>
                    <a:pt x="335" y="430"/>
                    <a:pt x="380" y="392"/>
                  </a:cubicBezTo>
                  <a:cubicBezTo>
                    <a:pt x="531" y="264"/>
                    <a:pt x="448" y="16"/>
                    <a:pt x="251" y="1"/>
                  </a:cubicBezTo>
                  <a:cubicBezTo>
                    <a:pt x="246" y="1"/>
                    <a:pt x="241" y="1"/>
                    <a:pt x="23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36"/>
            <p:cNvSpPr/>
            <p:nvPr/>
          </p:nvSpPr>
          <p:spPr>
            <a:xfrm>
              <a:off x="3487375" y="2065825"/>
              <a:ext cx="8600" cy="7225"/>
            </a:xfrm>
            <a:custGeom>
              <a:avLst/>
              <a:gdLst/>
              <a:ahLst/>
              <a:cxnLst/>
              <a:rect l="l" t="t" r="r" b="b"/>
              <a:pathLst>
                <a:path w="344" h="289" extrusionOk="0">
                  <a:moveTo>
                    <a:pt x="149" y="1"/>
                  </a:moveTo>
                  <a:cubicBezTo>
                    <a:pt x="76" y="1"/>
                    <a:pt x="13" y="59"/>
                    <a:pt x="8" y="133"/>
                  </a:cubicBezTo>
                  <a:cubicBezTo>
                    <a:pt x="1" y="224"/>
                    <a:pt x="74" y="289"/>
                    <a:pt x="152" y="289"/>
                  </a:cubicBezTo>
                  <a:cubicBezTo>
                    <a:pt x="184" y="289"/>
                    <a:pt x="217" y="278"/>
                    <a:pt x="245" y="254"/>
                  </a:cubicBezTo>
                  <a:cubicBezTo>
                    <a:pt x="344" y="171"/>
                    <a:pt x="291" y="9"/>
                    <a:pt x="162" y="2"/>
                  </a:cubicBezTo>
                  <a:cubicBezTo>
                    <a:pt x="158" y="1"/>
                    <a:pt x="153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36"/>
            <p:cNvSpPr/>
            <p:nvPr/>
          </p:nvSpPr>
          <p:spPr>
            <a:xfrm>
              <a:off x="3465375" y="2024175"/>
              <a:ext cx="8525" cy="7200"/>
            </a:xfrm>
            <a:custGeom>
              <a:avLst/>
              <a:gdLst/>
              <a:ahLst/>
              <a:cxnLst/>
              <a:rect l="l" t="t" r="r" b="b"/>
              <a:pathLst>
                <a:path w="341" h="288" extrusionOk="0">
                  <a:moveTo>
                    <a:pt x="148" y="0"/>
                  </a:moveTo>
                  <a:cubicBezTo>
                    <a:pt x="74" y="0"/>
                    <a:pt x="13" y="58"/>
                    <a:pt x="6" y="132"/>
                  </a:cubicBezTo>
                  <a:cubicBezTo>
                    <a:pt x="0" y="223"/>
                    <a:pt x="74" y="288"/>
                    <a:pt x="152" y="288"/>
                  </a:cubicBezTo>
                  <a:cubicBezTo>
                    <a:pt x="184" y="288"/>
                    <a:pt x="217" y="277"/>
                    <a:pt x="245" y="253"/>
                  </a:cubicBezTo>
                  <a:cubicBezTo>
                    <a:pt x="341" y="170"/>
                    <a:pt x="288" y="8"/>
                    <a:pt x="162" y="1"/>
                  </a:cubicBezTo>
                  <a:cubicBezTo>
                    <a:pt x="157" y="0"/>
                    <a:pt x="153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36"/>
            <p:cNvSpPr/>
            <p:nvPr/>
          </p:nvSpPr>
          <p:spPr>
            <a:xfrm>
              <a:off x="3434925" y="2051150"/>
              <a:ext cx="8525" cy="7275"/>
            </a:xfrm>
            <a:custGeom>
              <a:avLst/>
              <a:gdLst/>
              <a:ahLst/>
              <a:cxnLst/>
              <a:rect l="l" t="t" r="r" b="b"/>
              <a:pathLst>
                <a:path w="341" h="291" extrusionOk="0">
                  <a:moveTo>
                    <a:pt x="153" y="1"/>
                  </a:moveTo>
                  <a:cubicBezTo>
                    <a:pt x="76" y="1"/>
                    <a:pt x="13" y="60"/>
                    <a:pt x="6" y="135"/>
                  </a:cubicBezTo>
                  <a:cubicBezTo>
                    <a:pt x="0" y="226"/>
                    <a:pt x="74" y="291"/>
                    <a:pt x="152" y="291"/>
                  </a:cubicBezTo>
                  <a:cubicBezTo>
                    <a:pt x="184" y="291"/>
                    <a:pt x="217" y="280"/>
                    <a:pt x="245" y="256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9" y="1"/>
                    <a:pt x="156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36"/>
            <p:cNvSpPr/>
            <p:nvPr/>
          </p:nvSpPr>
          <p:spPr>
            <a:xfrm>
              <a:off x="3515100" y="2086900"/>
              <a:ext cx="4950" cy="4175"/>
            </a:xfrm>
            <a:custGeom>
              <a:avLst/>
              <a:gdLst/>
              <a:ahLst/>
              <a:cxnLst/>
              <a:rect l="l" t="t" r="r" b="b"/>
              <a:pathLst>
                <a:path w="198" h="167" extrusionOk="0">
                  <a:moveTo>
                    <a:pt x="83" y="0"/>
                  </a:moveTo>
                  <a:cubicBezTo>
                    <a:pt x="41" y="0"/>
                    <a:pt x="6" y="34"/>
                    <a:pt x="4" y="77"/>
                  </a:cubicBezTo>
                  <a:cubicBezTo>
                    <a:pt x="0" y="129"/>
                    <a:pt x="43" y="167"/>
                    <a:pt x="88" y="167"/>
                  </a:cubicBezTo>
                  <a:cubicBezTo>
                    <a:pt x="106" y="167"/>
                    <a:pt x="124" y="161"/>
                    <a:pt x="140" y="147"/>
                  </a:cubicBezTo>
                  <a:cubicBezTo>
                    <a:pt x="198" y="97"/>
                    <a:pt x="168" y="6"/>
                    <a:pt x="92" y="1"/>
                  </a:cubicBezTo>
                  <a:cubicBezTo>
                    <a:pt x="89" y="1"/>
                    <a:pt x="86" y="0"/>
                    <a:pt x="8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36"/>
            <p:cNvSpPr/>
            <p:nvPr/>
          </p:nvSpPr>
          <p:spPr>
            <a:xfrm>
              <a:off x="3468625" y="2051525"/>
              <a:ext cx="4900" cy="4200"/>
            </a:xfrm>
            <a:custGeom>
              <a:avLst/>
              <a:gdLst/>
              <a:ahLst/>
              <a:cxnLst/>
              <a:rect l="l" t="t" r="r" b="b"/>
              <a:pathLst>
                <a:path w="196" h="168" extrusionOk="0">
                  <a:moveTo>
                    <a:pt x="84" y="1"/>
                  </a:moveTo>
                  <a:cubicBezTo>
                    <a:pt x="42" y="1"/>
                    <a:pt x="7" y="34"/>
                    <a:pt x="4" y="77"/>
                  </a:cubicBezTo>
                  <a:cubicBezTo>
                    <a:pt x="1" y="131"/>
                    <a:pt x="43" y="168"/>
                    <a:pt x="87" y="168"/>
                  </a:cubicBezTo>
                  <a:cubicBezTo>
                    <a:pt x="106" y="168"/>
                    <a:pt x="124" y="161"/>
                    <a:pt x="140" y="147"/>
                  </a:cubicBezTo>
                  <a:cubicBezTo>
                    <a:pt x="196" y="97"/>
                    <a:pt x="166" y="6"/>
                    <a:pt x="92" y="1"/>
                  </a:cubicBezTo>
                  <a:cubicBezTo>
                    <a:pt x="90" y="1"/>
                    <a:pt x="87" y="1"/>
                    <a:pt x="8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36"/>
            <p:cNvSpPr/>
            <p:nvPr/>
          </p:nvSpPr>
          <p:spPr>
            <a:xfrm>
              <a:off x="3540700" y="2045050"/>
              <a:ext cx="4950" cy="4150"/>
            </a:xfrm>
            <a:custGeom>
              <a:avLst/>
              <a:gdLst/>
              <a:ahLst/>
              <a:cxnLst/>
              <a:rect l="l" t="t" r="r" b="b"/>
              <a:pathLst>
                <a:path w="198" h="166" extrusionOk="0">
                  <a:moveTo>
                    <a:pt x="86" y="0"/>
                  </a:moveTo>
                  <a:cubicBezTo>
                    <a:pt x="44" y="0"/>
                    <a:pt x="8" y="34"/>
                    <a:pt x="6" y="76"/>
                  </a:cubicBezTo>
                  <a:cubicBezTo>
                    <a:pt x="1" y="128"/>
                    <a:pt x="43" y="166"/>
                    <a:pt x="88" y="166"/>
                  </a:cubicBezTo>
                  <a:cubicBezTo>
                    <a:pt x="107" y="166"/>
                    <a:pt x="126" y="159"/>
                    <a:pt x="142" y="144"/>
                  </a:cubicBezTo>
                  <a:cubicBezTo>
                    <a:pt x="198" y="96"/>
                    <a:pt x="167" y="6"/>
                    <a:pt x="94" y="0"/>
                  </a:cubicBezTo>
                  <a:cubicBezTo>
                    <a:pt x="91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36"/>
            <p:cNvSpPr/>
            <p:nvPr/>
          </p:nvSpPr>
          <p:spPr>
            <a:xfrm>
              <a:off x="3395575" y="1961325"/>
              <a:ext cx="13100" cy="11025"/>
            </a:xfrm>
            <a:custGeom>
              <a:avLst/>
              <a:gdLst/>
              <a:ahLst/>
              <a:cxnLst/>
              <a:rect l="l" t="t" r="r" b="b"/>
              <a:pathLst>
                <a:path w="524" h="441" extrusionOk="0">
                  <a:moveTo>
                    <a:pt x="230" y="0"/>
                  </a:moveTo>
                  <a:cubicBezTo>
                    <a:pt x="116" y="0"/>
                    <a:pt x="18" y="88"/>
                    <a:pt x="11" y="205"/>
                  </a:cubicBezTo>
                  <a:cubicBezTo>
                    <a:pt x="0" y="343"/>
                    <a:pt x="112" y="441"/>
                    <a:pt x="231" y="441"/>
                  </a:cubicBezTo>
                  <a:cubicBezTo>
                    <a:pt x="281" y="441"/>
                    <a:pt x="331" y="424"/>
                    <a:pt x="374" y="387"/>
                  </a:cubicBezTo>
                  <a:cubicBezTo>
                    <a:pt x="523" y="260"/>
                    <a:pt x="442" y="16"/>
                    <a:pt x="248" y="1"/>
                  </a:cubicBezTo>
                  <a:cubicBezTo>
                    <a:pt x="242" y="0"/>
                    <a:pt x="236" y="0"/>
                    <a:pt x="23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36"/>
            <p:cNvSpPr/>
            <p:nvPr/>
          </p:nvSpPr>
          <p:spPr>
            <a:xfrm>
              <a:off x="3406750" y="1976950"/>
              <a:ext cx="8525" cy="7225"/>
            </a:xfrm>
            <a:custGeom>
              <a:avLst/>
              <a:gdLst/>
              <a:ahLst/>
              <a:cxnLst/>
              <a:rect l="l" t="t" r="r" b="b"/>
              <a:pathLst>
                <a:path w="341" h="289" extrusionOk="0">
                  <a:moveTo>
                    <a:pt x="148" y="0"/>
                  </a:moveTo>
                  <a:cubicBezTo>
                    <a:pt x="74" y="0"/>
                    <a:pt x="13" y="59"/>
                    <a:pt x="5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2" y="288"/>
                    <a:pt x="215" y="277"/>
                    <a:pt x="242" y="253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7" y="1"/>
                    <a:pt x="153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36"/>
            <p:cNvSpPr/>
            <p:nvPr/>
          </p:nvSpPr>
          <p:spPr>
            <a:xfrm>
              <a:off x="3384700" y="1935275"/>
              <a:ext cx="8575" cy="7225"/>
            </a:xfrm>
            <a:custGeom>
              <a:avLst/>
              <a:gdLst/>
              <a:ahLst/>
              <a:cxnLst/>
              <a:rect l="l" t="t" r="r" b="b"/>
              <a:pathLst>
                <a:path w="343" h="289" extrusionOk="0">
                  <a:moveTo>
                    <a:pt x="148" y="1"/>
                  </a:moveTo>
                  <a:cubicBezTo>
                    <a:pt x="75" y="1"/>
                    <a:pt x="12" y="59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8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1"/>
                    <a:pt x="152" y="1"/>
                    <a:pt x="14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36"/>
            <p:cNvSpPr/>
            <p:nvPr/>
          </p:nvSpPr>
          <p:spPr>
            <a:xfrm>
              <a:off x="3354250" y="1962325"/>
              <a:ext cx="8575" cy="7225"/>
            </a:xfrm>
            <a:custGeom>
              <a:avLst/>
              <a:gdLst/>
              <a:ahLst/>
              <a:cxnLst/>
              <a:rect l="l" t="t" r="r" b="b"/>
              <a:pathLst>
                <a:path w="343" h="289" extrusionOk="0">
                  <a:moveTo>
                    <a:pt x="148" y="0"/>
                  </a:moveTo>
                  <a:cubicBezTo>
                    <a:pt x="75" y="0"/>
                    <a:pt x="12" y="59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9"/>
                    <a:pt x="161" y="1"/>
                  </a:cubicBezTo>
                  <a:cubicBezTo>
                    <a:pt x="157" y="1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36"/>
            <p:cNvSpPr/>
            <p:nvPr/>
          </p:nvSpPr>
          <p:spPr>
            <a:xfrm>
              <a:off x="3434400" y="1998000"/>
              <a:ext cx="4975" cy="4200"/>
            </a:xfrm>
            <a:custGeom>
              <a:avLst/>
              <a:gdLst/>
              <a:ahLst/>
              <a:cxnLst/>
              <a:rect l="l" t="t" r="r" b="b"/>
              <a:pathLst>
                <a:path w="199" h="168" extrusionOk="0">
                  <a:moveTo>
                    <a:pt x="86" y="1"/>
                  </a:moveTo>
                  <a:cubicBezTo>
                    <a:pt x="44" y="1"/>
                    <a:pt x="9" y="35"/>
                    <a:pt x="4" y="77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8"/>
                  </a:cubicBezTo>
                  <a:cubicBezTo>
                    <a:pt x="198" y="100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36"/>
            <p:cNvSpPr/>
            <p:nvPr/>
          </p:nvSpPr>
          <p:spPr>
            <a:xfrm>
              <a:off x="3387925" y="1962650"/>
              <a:ext cx="4975" cy="4200"/>
            </a:xfrm>
            <a:custGeom>
              <a:avLst/>
              <a:gdLst/>
              <a:ahLst/>
              <a:cxnLst/>
              <a:rect l="l" t="t" r="r" b="b"/>
              <a:pathLst>
                <a:path w="199" h="168" extrusionOk="0">
                  <a:moveTo>
                    <a:pt x="90" y="1"/>
                  </a:moveTo>
                  <a:cubicBezTo>
                    <a:pt x="44" y="1"/>
                    <a:pt x="7" y="33"/>
                    <a:pt x="4" y="76"/>
                  </a:cubicBezTo>
                  <a:cubicBezTo>
                    <a:pt x="1" y="130"/>
                    <a:pt x="43" y="167"/>
                    <a:pt x="88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9" y="99"/>
                    <a:pt x="168" y="6"/>
                    <a:pt x="95" y="1"/>
                  </a:cubicBezTo>
                  <a:cubicBezTo>
                    <a:pt x="94" y="1"/>
                    <a:pt x="92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36"/>
            <p:cNvSpPr/>
            <p:nvPr/>
          </p:nvSpPr>
          <p:spPr>
            <a:xfrm>
              <a:off x="3375700" y="2006450"/>
              <a:ext cx="4975" cy="4175"/>
            </a:xfrm>
            <a:custGeom>
              <a:avLst/>
              <a:gdLst/>
              <a:ahLst/>
              <a:cxnLst/>
              <a:rect l="l" t="t" r="r" b="b"/>
              <a:pathLst>
                <a:path w="199" h="167" extrusionOk="0">
                  <a:moveTo>
                    <a:pt x="86" y="1"/>
                  </a:moveTo>
                  <a:cubicBezTo>
                    <a:pt x="45" y="1"/>
                    <a:pt x="9" y="34"/>
                    <a:pt x="4" y="77"/>
                  </a:cubicBezTo>
                  <a:cubicBezTo>
                    <a:pt x="1" y="129"/>
                    <a:pt x="42" y="166"/>
                    <a:pt x="88" y="166"/>
                  </a:cubicBezTo>
                  <a:cubicBezTo>
                    <a:pt x="107" y="166"/>
                    <a:pt x="126" y="160"/>
                    <a:pt x="143" y="145"/>
                  </a:cubicBezTo>
                  <a:cubicBezTo>
                    <a:pt x="198" y="97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36"/>
            <p:cNvSpPr/>
            <p:nvPr/>
          </p:nvSpPr>
          <p:spPr>
            <a:xfrm>
              <a:off x="3416925" y="1974275"/>
              <a:ext cx="26800" cy="20275"/>
            </a:xfrm>
            <a:custGeom>
              <a:avLst/>
              <a:gdLst/>
              <a:ahLst/>
              <a:cxnLst/>
              <a:rect l="l" t="t" r="r" b="b"/>
              <a:pathLst>
                <a:path w="1072" h="811" extrusionOk="0">
                  <a:moveTo>
                    <a:pt x="535" y="1"/>
                  </a:moveTo>
                  <a:cubicBezTo>
                    <a:pt x="419" y="1"/>
                    <a:pt x="304" y="50"/>
                    <a:pt x="224" y="146"/>
                  </a:cubicBezTo>
                  <a:cubicBezTo>
                    <a:pt x="0" y="413"/>
                    <a:pt x="193" y="811"/>
                    <a:pt x="530" y="811"/>
                  </a:cubicBezTo>
                  <a:cubicBezTo>
                    <a:pt x="543" y="811"/>
                    <a:pt x="556" y="810"/>
                    <a:pt x="569" y="809"/>
                  </a:cubicBezTo>
                  <a:cubicBezTo>
                    <a:pt x="930" y="779"/>
                    <a:pt x="1071" y="328"/>
                    <a:pt x="796" y="96"/>
                  </a:cubicBezTo>
                  <a:cubicBezTo>
                    <a:pt x="719" y="32"/>
                    <a:pt x="627" y="1"/>
                    <a:pt x="53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36"/>
            <p:cNvSpPr/>
            <p:nvPr/>
          </p:nvSpPr>
          <p:spPr>
            <a:xfrm>
              <a:off x="3559975" y="2014000"/>
              <a:ext cx="26775" cy="20275"/>
            </a:xfrm>
            <a:custGeom>
              <a:avLst/>
              <a:gdLst/>
              <a:ahLst/>
              <a:cxnLst/>
              <a:rect l="l" t="t" r="r" b="b"/>
              <a:pathLst>
                <a:path w="1071" h="811" extrusionOk="0">
                  <a:moveTo>
                    <a:pt x="534" y="1"/>
                  </a:moveTo>
                  <a:cubicBezTo>
                    <a:pt x="418" y="1"/>
                    <a:pt x="304" y="50"/>
                    <a:pt x="223" y="146"/>
                  </a:cubicBezTo>
                  <a:cubicBezTo>
                    <a:pt x="0" y="413"/>
                    <a:pt x="193" y="811"/>
                    <a:pt x="529" y="811"/>
                  </a:cubicBezTo>
                  <a:cubicBezTo>
                    <a:pt x="542" y="811"/>
                    <a:pt x="555" y="810"/>
                    <a:pt x="569" y="809"/>
                  </a:cubicBezTo>
                  <a:cubicBezTo>
                    <a:pt x="927" y="779"/>
                    <a:pt x="1071" y="327"/>
                    <a:pt x="793" y="95"/>
                  </a:cubicBezTo>
                  <a:cubicBezTo>
                    <a:pt x="717" y="32"/>
                    <a:pt x="625" y="1"/>
                    <a:pt x="53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36"/>
            <p:cNvSpPr/>
            <p:nvPr/>
          </p:nvSpPr>
          <p:spPr>
            <a:xfrm>
              <a:off x="3328775" y="1854450"/>
              <a:ext cx="26875" cy="20275"/>
            </a:xfrm>
            <a:custGeom>
              <a:avLst/>
              <a:gdLst/>
              <a:ahLst/>
              <a:cxnLst/>
              <a:rect l="l" t="t" r="r" b="b"/>
              <a:pathLst>
                <a:path w="1075" h="811" extrusionOk="0">
                  <a:moveTo>
                    <a:pt x="535" y="0"/>
                  </a:moveTo>
                  <a:cubicBezTo>
                    <a:pt x="420" y="0"/>
                    <a:pt x="305" y="49"/>
                    <a:pt x="225" y="143"/>
                  </a:cubicBezTo>
                  <a:cubicBezTo>
                    <a:pt x="1" y="411"/>
                    <a:pt x="197" y="810"/>
                    <a:pt x="534" y="810"/>
                  </a:cubicBezTo>
                  <a:cubicBezTo>
                    <a:pt x="546" y="810"/>
                    <a:pt x="558" y="810"/>
                    <a:pt x="570" y="809"/>
                  </a:cubicBezTo>
                  <a:cubicBezTo>
                    <a:pt x="931" y="778"/>
                    <a:pt x="1074" y="327"/>
                    <a:pt x="797" y="95"/>
                  </a:cubicBezTo>
                  <a:cubicBezTo>
                    <a:pt x="721" y="31"/>
                    <a:pt x="628" y="0"/>
                    <a:pt x="53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36"/>
            <p:cNvSpPr/>
            <p:nvPr/>
          </p:nvSpPr>
          <p:spPr>
            <a:xfrm>
              <a:off x="3375150" y="1984425"/>
              <a:ext cx="14725" cy="11125"/>
            </a:xfrm>
            <a:custGeom>
              <a:avLst/>
              <a:gdLst/>
              <a:ahLst/>
              <a:cxnLst/>
              <a:rect l="l" t="t" r="r" b="b"/>
              <a:pathLst>
                <a:path w="589" h="445" extrusionOk="0">
                  <a:moveTo>
                    <a:pt x="293" y="0"/>
                  </a:moveTo>
                  <a:cubicBezTo>
                    <a:pt x="229" y="0"/>
                    <a:pt x="167" y="27"/>
                    <a:pt x="122" y="80"/>
                  </a:cubicBezTo>
                  <a:cubicBezTo>
                    <a:pt x="1" y="226"/>
                    <a:pt x="106" y="444"/>
                    <a:pt x="292" y="444"/>
                  </a:cubicBezTo>
                  <a:cubicBezTo>
                    <a:pt x="299" y="444"/>
                    <a:pt x="306" y="444"/>
                    <a:pt x="314" y="443"/>
                  </a:cubicBezTo>
                  <a:cubicBezTo>
                    <a:pt x="510" y="426"/>
                    <a:pt x="589" y="179"/>
                    <a:pt x="437" y="53"/>
                  </a:cubicBezTo>
                  <a:cubicBezTo>
                    <a:pt x="395" y="18"/>
                    <a:pt x="343" y="0"/>
                    <a:pt x="2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36"/>
            <p:cNvSpPr/>
            <p:nvPr/>
          </p:nvSpPr>
          <p:spPr>
            <a:xfrm>
              <a:off x="3350750" y="1922025"/>
              <a:ext cx="14600" cy="11050"/>
            </a:xfrm>
            <a:custGeom>
              <a:avLst/>
              <a:gdLst/>
              <a:ahLst/>
              <a:cxnLst/>
              <a:rect l="l" t="t" r="r" b="b"/>
              <a:pathLst>
                <a:path w="584" h="442" extrusionOk="0">
                  <a:moveTo>
                    <a:pt x="291" y="1"/>
                  </a:moveTo>
                  <a:cubicBezTo>
                    <a:pt x="228" y="1"/>
                    <a:pt x="165" y="28"/>
                    <a:pt x="120" y="80"/>
                  </a:cubicBezTo>
                  <a:cubicBezTo>
                    <a:pt x="1" y="226"/>
                    <a:pt x="106" y="442"/>
                    <a:pt x="288" y="442"/>
                  </a:cubicBezTo>
                  <a:cubicBezTo>
                    <a:pt x="295" y="442"/>
                    <a:pt x="302" y="441"/>
                    <a:pt x="309" y="441"/>
                  </a:cubicBezTo>
                  <a:cubicBezTo>
                    <a:pt x="506" y="423"/>
                    <a:pt x="584" y="181"/>
                    <a:pt x="432" y="52"/>
                  </a:cubicBezTo>
                  <a:cubicBezTo>
                    <a:pt x="391" y="18"/>
                    <a:pt x="341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36"/>
            <p:cNvSpPr/>
            <p:nvPr/>
          </p:nvSpPr>
          <p:spPr>
            <a:xfrm>
              <a:off x="3403625" y="2001300"/>
              <a:ext cx="9575" cy="7225"/>
            </a:xfrm>
            <a:custGeom>
              <a:avLst/>
              <a:gdLst/>
              <a:ahLst/>
              <a:cxnLst/>
              <a:rect l="l" t="t" r="r" b="b"/>
              <a:pathLst>
                <a:path w="383" h="289" extrusionOk="0">
                  <a:moveTo>
                    <a:pt x="191" y="0"/>
                  </a:moveTo>
                  <a:cubicBezTo>
                    <a:pt x="149" y="0"/>
                    <a:pt x="108" y="18"/>
                    <a:pt x="80" y="53"/>
                  </a:cubicBezTo>
                  <a:cubicBezTo>
                    <a:pt x="0" y="148"/>
                    <a:pt x="69" y="289"/>
                    <a:pt x="188" y="289"/>
                  </a:cubicBezTo>
                  <a:cubicBezTo>
                    <a:pt x="193" y="289"/>
                    <a:pt x="198" y="288"/>
                    <a:pt x="204" y="288"/>
                  </a:cubicBezTo>
                  <a:cubicBezTo>
                    <a:pt x="332" y="278"/>
                    <a:pt x="383" y="116"/>
                    <a:pt x="284" y="33"/>
                  </a:cubicBezTo>
                  <a:cubicBezTo>
                    <a:pt x="257" y="11"/>
                    <a:pt x="22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36"/>
            <p:cNvSpPr/>
            <p:nvPr/>
          </p:nvSpPr>
          <p:spPr>
            <a:xfrm>
              <a:off x="3410025" y="1954600"/>
              <a:ext cx="9550" cy="7200"/>
            </a:xfrm>
            <a:custGeom>
              <a:avLst/>
              <a:gdLst/>
              <a:ahLst/>
              <a:cxnLst/>
              <a:rect l="l" t="t" r="r" b="b"/>
              <a:pathLst>
                <a:path w="382" h="288" extrusionOk="0">
                  <a:moveTo>
                    <a:pt x="190" y="0"/>
                  </a:moveTo>
                  <a:cubicBezTo>
                    <a:pt x="150" y="0"/>
                    <a:pt x="109" y="18"/>
                    <a:pt x="81" y="53"/>
                  </a:cubicBezTo>
                  <a:cubicBezTo>
                    <a:pt x="1" y="146"/>
                    <a:pt x="71" y="288"/>
                    <a:pt x="190" y="288"/>
                  </a:cubicBezTo>
                  <a:cubicBezTo>
                    <a:pt x="194" y="288"/>
                    <a:pt x="198" y="288"/>
                    <a:pt x="202" y="287"/>
                  </a:cubicBezTo>
                  <a:cubicBezTo>
                    <a:pt x="331" y="277"/>
                    <a:pt x="381" y="116"/>
                    <a:pt x="283" y="35"/>
                  </a:cubicBezTo>
                  <a:cubicBezTo>
                    <a:pt x="256" y="12"/>
                    <a:pt x="223" y="0"/>
                    <a:pt x="1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36"/>
            <p:cNvSpPr/>
            <p:nvPr/>
          </p:nvSpPr>
          <p:spPr>
            <a:xfrm>
              <a:off x="3369500" y="1958800"/>
              <a:ext cx="9600" cy="7250"/>
            </a:xfrm>
            <a:custGeom>
              <a:avLst/>
              <a:gdLst/>
              <a:ahLst/>
              <a:cxnLst/>
              <a:rect l="l" t="t" r="r" b="b"/>
              <a:pathLst>
                <a:path w="384" h="290" extrusionOk="0">
                  <a:moveTo>
                    <a:pt x="191" y="0"/>
                  </a:moveTo>
                  <a:cubicBezTo>
                    <a:pt x="149" y="0"/>
                    <a:pt x="109" y="18"/>
                    <a:pt x="81" y="51"/>
                  </a:cubicBezTo>
                  <a:cubicBezTo>
                    <a:pt x="1" y="146"/>
                    <a:pt x="70" y="289"/>
                    <a:pt x="189" y="289"/>
                  </a:cubicBezTo>
                  <a:cubicBezTo>
                    <a:pt x="194" y="289"/>
                    <a:pt x="199" y="289"/>
                    <a:pt x="204" y="288"/>
                  </a:cubicBezTo>
                  <a:cubicBezTo>
                    <a:pt x="333" y="278"/>
                    <a:pt x="383" y="117"/>
                    <a:pt x="285" y="34"/>
                  </a:cubicBezTo>
                  <a:cubicBezTo>
                    <a:pt x="257" y="11"/>
                    <a:pt x="22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36"/>
            <p:cNvSpPr/>
            <p:nvPr/>
          </p:nvSpPr>
          <p:spPr>
            <a:xfrm>
              <a:off x="3415425" y="2033900"/>
              <a:ext cx="5525" cy="4200"/>
            </a:xfrm>
            <a:custGeom>
              <a:avLst/>
              <a:gdLst/>
              <a:ahLst/>
              <a:cxnLst/>
              <a:rect l="l" t="t" r="r" b="b"/>
              <a:pathLst>
                <a:path w="221" h="168" extrusionOk="0">
                  <a:moveTo>
                    <a:pt x="112" y="0"/>
                  </a:moveTo>
                  <a:cubicBezTo>
                    <a:pt x="88" y="0"/>
                    <a:pt x="65" y="11"/>
                    <a:pt x="49" y="30"/>
                  </a:cubicBezTo>
                  <a:cubicBezTo>
                    <a:pt x="1" y="86"/>
                    <a:pt x="41" y="167"/>
                    <a:pt x="111" y="167"/>
                  </a:cubicBezTo>
                  <a:cubicBezTo>
                    <a:pt x="114" y="167"/>
                    <a:pt x="117" y="167"/>
                    <a:pt x="120" y="167"/>
                  </a:cubicBezTo>
                  <a:cubicBezTo>
                    <a:pt x="193" y="162"/>
                    <a:pt x="221" y="68"/>
                    <a:pt x="165" y="20"/>
                  </a:cubicBezTo>
                  <a:cubicBezTo>
                    <a:pt x="150" y="7"/>
                    <a:pt x="131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36"/>
            <p:cNvSpPr/>
            <p:nvPr/>
          </p:nvSpPr>
          <p:spPr>
            <a:xfrm>
              <a:off x="3398325" y="1978075"/>
              <a:ext cx="5475" cy="4225"/>
            </a:xfrm>
            <a:custGeom>
              <a:avLst/>
              <a:gdLst/>
              <a:ahLst/>
              <a:cxnLst/>
              <a:rect l="l" t="t" r="r" b="b"/>
              <a:pathLst>
                <a:path w="219" h="169" extrusionOk="0">
                  <a:moveTo>
                    <a:pt x="110" y="1"/>
                  </a:moveTo>
                  <a:cubicBezTo>
                    <a:pt x="86" y="1"/>
                    <a:pt x="62" y="11"/>
                    <a:pt x="45" y="32"/>
                  </a:cubicBezTo>
                  <a:cubicBezTo>
                    <a:pt x="1" y="86"/>
                    <a:pt x="40" y="168"/>
                    <a:pt x="112" y="168"/>
                  </a:cubicBezTo>
                  <a:cubicBezTo>
                    <a:pt x="114" y="168"/>
                    <a:pt x="116" y="168"/>
                    <a:pt x="118" y="168"/>
                  </a:cubicBezTo>
                  <a:cubicBezTo>
                    <a:pt x="191" y="160"/>
                    <a:pt x="219" y="67"/>
                    <a:pt x="163" y="19"/>
                  </a:cubicBezTo>
                  <a:cubicBezTo>
                    <a:pt x="148" y="7"/>
                    <a:pt x="129" y="1"/>
                    <a:pt x="11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36"/>
            <p:cNvSpPr/>
            <p:nvPr/>
          </p:nvSpPr>
          <p:spPr>
            <a:xfrm>
              <a:off x="3460675" y="2014850"/>
              <a:ext cx="5550" cy="4200"/>
            </a:xfrm>
            <a:custGeom>
              <a:avLst/>
              <a:gdLst/>
              <a:ahLst/>
              <a:cxnLst/>
              <a:rect l="l" t="t" r="r" b="b"/>
              <a:pathLst>
                <a:path w="222" h="168" extrusionOk="0">
                  <a:moveTo>
                    <a:pt x="111" y="1"/>
                  </a:moveTo>
                  <a:cubicBezTo>
                    <a:pt x="87" y="1"/>
                    <a:pt x="64" y="11"/>
                    <a:pt x="47" y="31"/>
                  </a:cubicBezTo>
                  <a:cubicBezTo>
                    <a:pt x="1" y="85"/>
                    <a:pt x="42" y="167"/>
                    <a:pt x="112" y="167"/>
                  </a:cubicBezTo>
                  <a:cubicBezTo>
                    <a:pt x="114" y="167"/>
                    <a:pt x="116" y="167"/>
                    <a:pt x="118" y="167"/>
                  </a:cubicBezTo>
                  <a:cubicBezTo>
                    <a:pt x="191" y="159"/>
                    <a:pt x="221" y="66"/>
                    <a:pt x="163" y="21"/>
                  </a:cubicBezTo>
                  <a:cubicBezTo>
                    <a:pt x="148" y="7"/>
                    <a:pt x="129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8" name="Google Shape;4878;p36"/>
          <p:cNvGrpSpPr/>
          <p:nvPr/>
        </p:nvGrpSpPr>
        <p:grpSpPr>
          <a:xfrm>
            <a:off x="1190748" y="445697"/>
            <a:ext cx="497365" cy="375742"/>
            <a:chOff x="171686" y="1595997"/>
            <a:chExt cx="497365" cy="375742"/>
          </a:xfrm>
        </p:grpSpPr>
        <p:sp>
          <p:nvSpPr>
            <p:cNvPr id="4879" name="Google Shape;4879;p36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36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36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36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36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36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36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36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36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36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36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36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36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36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36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36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5" name="Google Shape;4895;p36"/>
          <p:cNvGrpSpPr/>
          <p:nvPr/>
        </p:nvGrpSpPr>
        <p:grpSpPr>
          <a:xfrm>
            <a:off x="7306061" y="538309"/>
            <a:ext cx="714651" cy="905420"/>
            <a:chOff x="1120111" y="1511859"/>
            <a:chExt cx="714651" cy="905420"/>
          </a:xfrm>
        </p:grpSpPr>
        <p:sp>
          <p:nvSpPr>
            <p:cNvPr id="4896" name="Google Shape;4896;p36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36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36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36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36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36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36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36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36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36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36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36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8" name="Google Shape;4908;p36"/>
          <p:cNvGrpSpPr/>
          <p:nvPr/>
        </p:nvGrpSpPr>
        <p:grpSpPr>
          <a:xfrm>
            <a:off x="3607036" y="-92031"/>
            <a:ext cx="5292541" cy="2022626"/>
            <a:chOff x="1918107" y="4040250"/>
            <a:chExt cx="1083693" cy="414150"/>
          </a:xfrm>
        </p:grpSpPr>
        <p:sp>
          <p:nvSpPr>
            <p:cNvPr id="4909" name="Google Shape;4909;p36"/>
            <p:cNvSpPr/>
            <p:nvPr/>
          </p:nvSpPr>
          <p:spPr>
            <a:xfrm>
              <a:off x="2882975" y="4347050"/>
              <a:ext cx="95625" cy="107350"/>
            </a:xfrm>
            <a:custGeom>
              <a:avLst/>
              <a:gdLst/>
              <a:ahLst/>
              <a:cxnLst/>
              <a:rect l="l" t="t" r="r" b="b"/>
              <a:pathLst>
                <a:path w="3825" h="4294" extrusionOk="0">
                  <a:moveTo>
                    <a:pt x="2016" y="0"/>
                  </a:moveTo>
                  <a:cubicBezTo>
                    <a:pt x="846" y="0"/>
                    <a:pt x="1" y="2075"/>
                    <a:pt x="183" y="3074"/>
                  </a:cubicBezTo>
                  <a:cubicBezTo>
                    <a:pt x="332" y="3886"/>
                    <a:pt x="985" y="4294"/>
                    <a:pt x="1723" y="4294"/>
                  </a:cubicBezTo>
                  <a:cubicBezTo>
                    <a:pt x="1912" y="4294"/>
                    <a:pt x="2106" y="4267"/>
                    <a:pt x="2299" y="4214"/>
                  </a:cubicBezTo>
                  <a:cubicBezTo>
                    <a:pt x="3388" y="3914"/>
                    <a:pt x="3825" y="2769"/>
                    <a:pt x="3613" y="1730"/>
                  </a:cubicBezTo>
                  <a:cubicBezTo>
                    <a:pt x="3504" y="1201"/>
                    <a:pt x="3237" y="669"/>
                    <a:pt x="2813" y="323"/>
                  </a:cubicBezTo>
                  <a:cubicBezTo>
                    <a:pt x="2537" y="97"/>
                    <a:pt x="2269" y="0"/>
                    <a:pt x="201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36"/>
            <p:cNvSpPr/>
            <p:nvPr/>
          </p:nvSpPr>
          <p:spPr>
            <a:xfrm>
              <a:off x="2807450" y="4402575"/>
              <a:ext cx="65100" cy="44825"/>
            </a:xfrm>
            <a:custGeom>
              <a:avLst/>
              <a:gdLst/>
              <a:ahLst/>
              <a:cxnLst/>
              <a:rect l="l" t="t" r="r" b="b"/>
              <a:pathLst>
                <a:path w="2604" h="1793" extrusionOk="0">
                  <a:moveTo>
                    <a:pt x="909" y="1"/>
                  </a:moveTo>
                  <a:cubicBezTo>
                    <a:pt x="406" y="1"/>
                    <a:pt x="1" y="223"/>
                    <a:pt x="108" y="747"/>
                  </a:cubicBezTo>
                  <a:cubicBezTo>
                    <a:pt x="211" y="1237"/>
                    <a:pt x="758" y="1597"/>
                    <a:pt x="1197" y="1738"/>
                  </a:cubicBezTo>
                  <a:cubicBezTo>
                    <a:pt x="1308" y="1774"/>
                    <a:pt x="1431" y="1793"/>
                    <a:pt x="1555" y="1793"/>
                  </a:cubicBezTo>
                  <a:cubicBezTo>
                    <a:pt x="1950" y="1793"/>
                    <a:pt x="2360" y="1606"/>
                    <a:pt x="2450" y="1189"/>
                  </a:cubicBezTo>
                  <a:cubicBezTo>
                    <a:pt x="2603" y="482"/>
                    <a:pt x="1650" y="1"/>
                    <a:pt x="90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36"/>
            <p:cNvSpPr/>
            <p:nvPr/>
          </p:nvSpPr>
          <p:spPr>
            <a:xfrm>
              <a:off x="2787700" y="4292850"/>
              <a:ext cx="92800" cy="99500"/>
            </a:xfrm>
            <a:custGeom>
              <a:avLst/>
              <a:gdLst/>
              <a:ahLst/>
              <a:cxnLst/>
              <a:rect l="l" t="t" r="r" b="b"/>
              <a:pathLst>
                <a:path w="3712" h="3980" extrusionOk="0">
                  <a:moveTo>
                    <a:pt x="2213" y="0"/>
                  </a:moveTo>
                  <a:cubicBezTo>
                    <a:pt x="1510" y="0"/>
                    <a:pt x="798" y="620"/>
                    <a:pt x="522" y="1213"/>
                  </a:cubicBezTo>
                  <a:cubicBezTo>
                    <a:pt x="0" y="2327"/>
                    <a:pt x="888" y="3018"/>
                    <a:pt x="1768" y="3618"/>
                  </a:cubicBezTo>
                  <a:cubicBezTo>
                    <a:pt x="2084" y="3833"/>
                    <a:pt x="2441" y="3979"/>
                    <a:pt x="2753" y="3979"/>
                  </a:cubicBezTo>
                  <a:cubicBezTo>
                    <a:pt x="3109" y="3979"/>
                    <a:pt x="3406" y="3788"/>
                    <a:pt x="3518" y="3288"/>
                  </a:cubicBezTo>
                  <a:cubicBezTo>
                    <a:pt x="3704" y="2458"/>
                    <a:pt x="3712" y="870"/>
                    <a:pt x="2918" y="247"/>
                  </a:cubicBezTo>
                  <a:cubicBezTo>
                    <a:pt x="2696" y="74"/>
                    <a:pt x="2455" y="0"/>
                    <a:pt x="22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36"/>
            <p:cNvSpPr/>
            <p:nvPr/>
          </p:nvSpPr>
          <p:spPr>
            <a:xfrm>
              <a:off x="2709500" y="4353200"/>
              <a:ext cx="110625" cy="78825"/>
            </a:xfrm>
            <a:custGeom>
              <a:avLst/>
              <a:gdLst/>
              <a:ahLst/>
              <a:cxnLst/>
              <a:rect l="l" t="t" r="r" b="b"/>
              <a:pathLst>
                <a:path w="4425" h="3153" extrusionOk="0">
                  <a:moveTo>
                    <a:pt x="1949" y="0"/>
                  </a:moveTo>
                  <a:cubicBezTo>
                    <a:pt x="1847" y="0"/>
                    <a:pt x="1744" y="15"/>
                    <a:pt x="1640" y="47"/>
                  </a:cubicBezTo>
                  <a:cubicBezTo>
                    <a:pt x="1" y="549"/>
                    <a:pt x="1434" y="3153"/>
                    <a:pt x="2673" y="3153"/>
                  </a:cubicBezTo>
                  <a:cubicBezTo>
                    <a:pt x="2783" y="3153"/>
                    <a:pt x="2892" y="3132"/>
                    <a:pt x="2997" y="3088"/>
                  </a:cubicBezTo>
                  <a:cubicBezTo>
                    <a:pt x="4425" y="2482"/>
                    <a:pt x="3274" y="0"/>
                    <a:pt x="194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36"/>
            <p:cNvSpPr/>
            <p:nvPr/>
          </p:nvSpPr>
          <p:spPr>
            <a:xfrm>
              <a:off x="2708250" y="4256025"/>
              <a:ext cx="79600" cy="88525"/>
            </a:xfrm>
            <a:custGeom>
              <a:avLst/>
              <a:gdLst/>
              <a:ahLst/>
              <a:cxnLst/>
              <a:rect l="l" t="t" r="r" b="b"/>
              <a:pathLst>
                <a:path w="3184" h="3541" extrusionOk="0">
                  <a:moveTo>
                    <a:pt x="1445" y="0"/>
                  </a:moveTo>
                  <a:cubicBezTo>
                    <a:pt x="1272" y="0"/>
                    <a:pt x="1098" y="33"/>
                    <a:pt x="929" y="106"/>
                  </a:cubicBezTo>
                  <a:cubicBezTo>
                    <a:pt x="124" y="451"/>
                    <a:pt x="1" y="1912"/>
                    <a:pt x="377" y="2592"/>
                  </a:cubicBezTo>
                  <a:cubicBezTo>
                    <a:pt x="655" y="3100"/>
                    <a:pt x="1170" y="3540"/>
                    <a:pt x="1749" y="3540"/>
                  </a:cubicBezTo>
                  <a:cubicBezTo>
                    <a:pt x="1890" y="3540"/>
                    <a:pt x="2034" y="3514"/>
                    <a:pt x="2179" y="3457"/>
                  </a:cubicBezTo>
                  <a:cubicBezTo>
                    <a:pt x="2918" y="3172"/>
                    <a:pt x="3183" y="2237"/>
                    <a:pt x="3115" y="1516"/>
                  </a:cubicBezTo>
                  <a:cubicBezTo>
                    <a:pt x="3042" y="736"/>
                    <a:pt x="2259" y="0"/>
                    <a:pt x="144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36"/>
            <p:cNvSpPr/>
            <p:nvPr/>
          </p:nvSpPr>
          <p:spPr>
            <a:xfrm>
              <a:off x="2569200" y="4291325"/>
              <a:ext cx="148025" cy="124150"/>
            </a:xfrm>
            <a:custGeom>
              <a:avLst/>
              <a:gdLst/>
              <a:ahLst/>
              <a:cxnLst/>
              <a:rect l="l" t="t" r="r" b="b"/>
              <a:pathLst>
                <a:path w="5921" h="4966" extrusionOk="0">
                  <a:moveTo>
                    <a:pt x="2024" y="1"/>
                  </a:moveTo>
                  <a:cubicBezTo>
                    <a:pt x="1813" y="1"/>
                    <a:pt x="1584" y="48"/>
                    <a:pt x="1329" y="157"/>
                  </a:cubicBezTo>
                  <a:cubicBezTo>
                    <a:pt x="308" y="593"/>
                    <a:pt x="0" y="1899"/>
                    <a:pt x="575" y="2809"/>
                  </a:cubicBezTo>
                  <a:cubicBezTo>
                    <a:pt x="1235" y="3852"/>
                    <a:pt x="2609" y="4966"/>
                    <a:pt x="3937" y="4966"/>
                  </a:cubicBezTo>
                  <a:cubicBezTo>
                    <a:pt x="4080" y="4966"/>
                    <a:pt x="4224" y="4953"/>
                    <a:pt x="4365" y="4925"/>
                  </a:cubicBezTo>
                  <a:cubicBezTo>
                    <a:pt x="5331" y="4736"/>
                    <a:pt x="5921" y="4156"/>
                    <a:pt x="5638" y="3175"/>
                  </a:cubicBezTo>
                  <a:cubicBezTo>
                    <a:pt x="5429" y="2446"/>
                    <a:pt x="4915" y="1750"/>
                    <a:pt x="4277" y="1339"/>
                  </a:cubicBezTo>
                  <a:cubicBezTo>
                    <a:pt x="3467" y="820"/>
                    <a:pt x="2905" y="1"/>
                    <a:pt x="202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36"/>
            <p:cNvSpPr/>
            <p:nvPr/>
          </p:nvSpPr>
          <p:spPr>
            <a:xfrm>
              <a:off x="2674375" y="4278400"/>
              <a:ext cx="28900" cy="28750"/>
            </a:xfrm>
            <a:custGeom>
              <a:avLst/>
              <a:gdLst/>
              <a:ahLst/>
              <a:cxnLst/>
              <a:rect l="l" t="t" r="r" b="b"/>
              <a:pathLst>
                <a:path w="1156" h="1150" extrusionOk="0">
                  <a:moveTo>
                    <a:pt x="640" y="1"/>
                  </a:moveTo>
                  <a:cubicBezTo>
                    <a:pt x="219" y="1"/>
                    <a:pt x="0" y="1025"/>
                    <a:pt x="559" y="1143"/>
                  </a:cubicBezTo>
                  <a:cubicBezTo>
                    <a:pt x="582" y="1147"/>
                    <a:pt x="605" y="1150"/>
                    <a:pt x="627" y="1150"/>
                  </a:cubicBezTo>
                  <a:cubicBezTo>
                    <a:pt x="1023" y="1150"/>
                    <a:pt x="1155" y="382"/>
                    <a:pt x="907" y="134"/>
                  </a:cubicBezTo>
                  <a:cubicBezTo>
                    <a:pt x="813" y="40"/>
                    <a:pt x="723" y="1"/>
                    <a:pt x="64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36"/>
            <p:cNvSpPr/>
            <p:nvPr/>
          </p:nvSpPr>
          <p:spPr>
            <a:xfrm>
              <a:off x="2568050" y="4401525"/>
              <a:ext cx="51725" cy="30800"/>
            </a:xfrm>
            <a:custGeom>
              <a:avLst/>
              <a:gdLst/>
              <a:ahLst/>
              <a:cxnLst/>
              <a:rect l="l" t="t" r="r" b="b"/>
              <a:pathLst>
                <a:path w="2069" h="1232" extrusionOk="0">
                  <a:moveTo>
                    <a:pt x="776" y="1"/>
                  </a:moveTo>
                  <a:cubicBezTo>
                    <a:pt x="1" y="1"/>
                    <a:pt x="258" y="1232"/>
                    <a:pt x="1047" y="1232"/>
                  </a:cubicBezTo>
                  <a:cubicBezTo>
                    <a:pt x="1085" y="1232"/>
                    <a:pt x="1123" y="1229"/>
                    <a:pt x="1163" y="1223"/>
                  </a:cubicBezTo>
                  <a:cubicBezTo>
                    <a:pt x="2068" y="1089"/>
                    <a:pt x="1438" y="43"/>
                    <a:pt x="830" y="3"/>
                  </a:cubicBezTo>
                  <a:cubicBezTo>
                    <a:pt x="812" y="1"/>
                    <a:pt x="794" y="1"/>
                    <a:pt x="77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36"/>
            <p:cNvSpPr/>
            <p:nvPr/>
          </p:nvSpPr>
          <p:spPr>
            <a:xfrm>
              <a:off x="2448900" y="4289275"/>
              <a:ext cx="106525" cy="126300"/>
            </a:xfrm>
            <a:custGeom>
              <a:avLst/>
              <a:gdLst/>
              <a:ahLst/>
              <a:cxnLst/>
              <a:rect l="l" t="t" r="r" b="b"/>
              <a:pathLst>
                <a:path w="4261" h="5052" extrusionOk="0">
                  <a:moveTo>
                    <a:pt x="1511" y="0"/>
                  </a:moveTo>
                  <a:cubicBezTo>
                    <a:pt x="221" y="0"/>
                    <a:pt x="1" y="1743"/>
                    <a:pt x="354" y="2712"/>
                  </a:cubicBezTo>
                  <a:cubicBezTo>
                    <a:pt x="790" y="3905"/>
                    <a:pt x="1478" y="4662"/>
                    <a:pt x="2737" y="4992"/>
                  </a:cubicBezTo>
                  <a:cubicBezTo>
                    <a:pt x="2891" y="5033"/>
                    <a:pt x="3031" y="5052"/>
                    <a:pt x="3158" y="5052"/>
                  </a:cubicBezTo>
                  <a:cubicBezTo>
                    <a:pt x="4019" y="5052"/>
                    <a:pt x="4261" y="4175"/>
                    <a:pt x="4146" y="3302"/>
                  </a:cubicBezTo>
                  <a:cubicBezTo>
                    <a:pt x="3990" y="2122"/>
                    <a:pt x="2944" y="60"/>
                    <a:pt x="1569" y="2"/>
                  </a:cubicBezTo>
                  <a:cubicBezTo>
                    <a:pt x="1550" y="1"/>
                    <a:pt x="1530" y="0"/>
                    <a:pt x="1511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36"/>
            <p:cNvSpPr/>
            <p:nvPr/>
          </p:nvSpPr>
          <p:spPr>
            <a:xfrm>
              <a:off x="2518950" y="4244575"/>
              <a:ext cx="67475" cy="57625"/>
            </a:xfrm>
            <a:custGeom>
              <a:avLst/>
              <a:gdLst/>
              <a:ahLst/>
              <a:cxnLst/>
              <a:rect l="l" t="t" r="r" b="b"/>
              <a:pathLst>
                <a:path w="2699" h="2305" extrusionOk="0">
                  <a:moveTo>
                    <a:pt x="1404" y="0"/>
                  </a:moveTo>
                  <a:cubicBezTo>
                    <a:pt x="1008" y="0"/>
                    <a:pt x="622" y="158"/>
                    <a:pt x="414" y="506"/>
                  </a:cubicBezTo>
                  <a:cubicBezTo>
                    <a:pt x="1" y="1195"/>
                    <a:pt x="749" y="2304"/>
                    <a:pt x="1522" y="2304"/>
                  </a:cubicBezTo>
                  <a:cubicBezTo>
                    <a:pt x="1569" y="2304"/>
                    <a:pt x="1617" y="2300"/>
                    <a:pt x="1665" y="2291"/>
                  </a:cubicBezTo>
                  <a:cubicBezTo>
                    <a:pt x="2262" y="2178"/>
                    <a:pt x="2698" y="1621"/>
                    <a:pt x="2671" y="1010"/>
                  </a:cubicBezTo>
                  <a:cubicBezTo>
                    <a:pt x="2642" y="375"/>
                    <a:pt x="2013" y="0"/>
                    <a:pt x="140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36"/>
            <p:cNvSpPr/>
            <p:nvPr/>
          </p:nvSpPr>
          <p:spPr>
            <a:xfrm>
              <a:off x="2604800" y="4219275"/>
              <a:ext cx="64425" cy="55375"/>
            </a:xfrm>
            <a:custGeom>
              <a:avLst/>
              <a:gdLst/>
              <a:ahLst/>
              <a:cxnLst/>
              <a:rect l="l" t="t" r="r" b="b"/>
              <a:pathLst>
                <a:path w="2577" h="2215" extrusionOk="0">
                  <a:moveTo>
                    <a:pt x="1072" y="0"/>
                  </a:moveTo>
                  <a:cubicBezTo>
                    <a:pt x="489" y="0"/>
                    <a:pt x="0" y="469"/>
                    <a:pt x="278" y="1304"/>
                  </a:cubicBezTo>
                  <a:cubicBezTo>
                    <a:pt x="452" y="1826"/>
                    <a:pt x="944" y="2136"/>
                    <a:pt x="1486" y="2204"/>
                  </a:cubicBezTo>
                  <a:cubicBezTo>
                    <a:pt x="1546" y="2211"/>
                    <a:pt x="1603" y="2215"/>
                    <a:pt x="1656" y="2215"/>
                  </a:cubicBezTo>
                  <a:cubicBezTo>
                    <a:pt x="2577" y="2215"/>
                    <a:pt x="2553" y="1151"/>
                    <a:pt x="2076" y="525"/>
                  </a:cubicBezTo>
                  <a:cubicBezTo>
                    <a:pt x="1803" y="168"/>
                    <a:pt x="1421" y="0"/>
                    <a:pt x="107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36"/>
            <p:cNvSpPr/>
            <p:nvPr/>
          </p:nvSpPr>
          <p:spPr>
            <a:xfrm>
              <a:off x="2449275" y="4225975"/>
              <a:ext cx="63025" cy="43975"/>
            </a:xfrm>
            <a:custGeom>
              <a:avLst/>
              <a:gdLst/>
              <a:ahLst/>
              <a:cxnLst/>
              <a:rect l="l" t="t" r="r" b="b"/>
              <a:pathLst>
                <a:path w="2521" h="1759" extrusionOk="0">
                  <a:moveTo>
                    <a:pt x="1116" y="1"/>
                  </a:moveTo>
                  <a:cubicBezTo>
                    <a:pt x="530" y="1"/>
                    <a:pt x="0" y="515"/>
                    <a:pt x="377" y="1187"/>
                  </a:cubicBezTo>
                  <a:cubicBezTo>
                    <a:pt x="550" y="1495"/>
                    <a:pt x="1074" y="1759"/>
                    <a:pt x="1486" y="1759"/>
                  </a:cubicBezTo>
                  <a:cubicBezTo>
                    <a:pt x="1560" y="1759"/>
                    <a:pt x="1631" y="1750"/>
                    <a:pt x="1695" y="1732"/>
                  </a:cubicBezTo>
                  <a:cubicBezTo>
                    <a:pt x="2520" y="1492"/>
                    <a:pt x="2235" y="589"/>
                    <a:pt x="1701" y="193"/>
                  </a:cubicBezTo>
                  <a:cubicBezTo>
                    <a:pt x="1521" y="60"/>
                    <a:pt x="1315" y="1"/>
                    <a:pt x="111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36"/>
            <p:cNvSpPr/>
            <p:nvPr/>
          </p:nvSpPr>
          <p:spPr>
            <a:xfrm>
              <a:off x="2354300" y="4216300"/>
              <a:ext cx="86450" cy="102600"/>
            </a:xfrm>
            <a:custGeom>
              <a:avLst/>
              <a:gdLst/>
              <a:ahLst/>
              <a:cxnLst/>
              <a:rect l="l" t="t" r="r" b="b"/>
              <a:pathLst>
                <a:path w="3458" h="4104" extrusionOk="0">
                  <a:moveTo>
                    <a:pt x="973" y="1"/>
                  </a:moveTo>
                  <a:cubicBezTo>
                    <a:pt x="0" y="1"/>
                    <a:pt x="133" y="1472"/>
                    <a:pt x="214" y="2240"/>
                  </a:cubicBezTo>
                  <a:cubicBezTo>
                    <a:pt x="330" y="3306"/>
                    <a:pt x="716" y="3924"/>
                    <a:pt x="1788" y="4083"/>
                  </a:cubicBezTo>
                  <a:cubicBezTo>
                    <a:pt x="1879" y="4097"/>
                    <a:pt x="1968" y="4103"/>
                    <a:pt x="2053" y="4103"/>
                  </a:cubicBezTo>
                  <a:cubicBezTo>
                    <a:pt x="2931" y="4103"/>
                    <a:pt x="3458" y="3403"/>
                    <a:pt x="3412" y="2494"/>
                  </a:cubicBezTo>
                  <a:cubicBezTo>
                    <a:pt x="3356" y="1418"/>
                    <a:pt x="2373" y="361"/>
                    <a:pt x="1349" y="61"/>
                  </a:cubicBezTo>
                  <a:cubicBezTo>
                    <a:pt x="1208" y="20"/>
                    <a:pt x="1083" y="1"/>
                    <a:pt x="97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36"/>
            <p:cNvSpPr/>
            <p:nvPr/>
          </p:nvSpPr>
          <p:spPr>
            <a:xfrm>
              <a:off x="2178654" y="4044812"/>
              <a:ext cx="136175" cy="166775"/>
            </a:xfrm>
            <a:custGeom>
              <a:avLst/>
              <a:gdLst/>
              <a:ahLst/>
              <a:cxnLst/>
              <a:rect l="l" t="t" r="r" b="b"/>
              <a:pathLst>
                <a:path w="5447" h="6671" extrusionOk="0">
                  <a:moveTo>
                    <a:pt x="2920" y="1"/>
                  </a:moveTo>
                  <a:cubicBezTo>
                    <a:pt x="2279" y="1"/>
                    <a:pt x="1625" y="185"/>
                    <a:pt x="1145" y="471"/>
                  </a:cubicBezTo>
                  <a:cubicBezTo>
                    <a:pt x="583" y="803"/>
                    <a:pt x="305" y="1363"/>
                    <a:pt x="222" y="1994"/>
                  </a:cubicBezTo>
                  <a:cubicBezTo>
                    <a:pt x="0" y="3630"/>
                    <a:pt x="1016" y="5905"/>
                    <a:pt x="2597" y="6568"/>
                  </a:cubicBezTo>
                  <a:cubicBezTo>
                    <a:pt x="2766" y="6639"/>
                    <a:pt x="2934" y="6671"/>
                    <a:pt x="3100" y="6671"/>
                  </a:cubicBezTo>
                  <a:cubicBezTo>
                    <a:pt x="4061" y="6671"/>
                    <a:pt x="4930" y="5589"/>
                    <a:pt x="5152" y="4707"/>
                  </a:cubicBezTo>
                  <a:cubicBezTo>
                    <a:pt x="5429" y="3592"/>
                    <a:pt x="5447" y="2047"/>
                    <a:pt x="4884" y="1013"/>
                  </a:cubicBezTo>
                  <a:cubicBezTo>
                    <a:pt x="4490" y="285"/>
                    <a:pt x="3716" y="1"/>
                    <a:pt x="292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36"/>
            <p:cNvSpPr/>
            <p:nvPr/>
          </p:nvSpPr>
          <p:spPr>
            <a:xfrm>
              <a:off x="2042802" y="4040669"/>
              <a:ext cx="84575" cy="102375"/>
            </a:xfrm>
            <a:custGeom>
              <a:avLst/>
              <a:gdLst/>
              <a:ahLst/>
              <a:cxnLst/>
              <a:rect l="l" t="t" r="r" b="b"/>
              <a:pathLst>
                <a:path w="3383" h="4095" extrusionOk="0">
                  <a:moveTo>
                    <a:pt x="2014" y="0"/>
                  </a:moveTo>
                  <a:cubicBezTo>
                    <a:pt x="1099" y="0"/>
                    <a:pt x="64" y="1108"/>
                    <a:pt x="36" y="1952"/>
                  </a:cubicBezTo>
                  <a:cubicBezTo>
                    <a:pt x="1" y="3048"/>
                    <a:pt x="806" y="4094"/>
                    <a:pt x="1878" y="4094"/>
                  </a:cubicBezTo>
                  <a:cubicBezTo>
                    <a:pt x="2040" y="4094"/>
                    <a:pt x="2207" y="4071"/>
                    <a:pt x="2378" y="4020"/>
                  </a:cubicBezTo>
                  <a:cubicBezTo>
                    <a:pt x="3276" y="3750"/>
                    <a:pt x="3382" y="2459"/>
                    <a:pt x="3291" y="1695"/>
                  </a:cubicBezTo>
                  <a:cubicBezTo>
                    <a:pt x="3241" y="1266"/>
                    <a:pt x="3127" y="772"/>
                    <a:pt x="2853" y="427"/>
                  </a:cubicBezTo>
                  <a:cubicBezTo>
                    <a:pt x="2615" y="125"/>
                    <a:pt x="2321" y="0"/>
                    <a:pt x="201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36"/>
            <p:cNvSpPr/>
            <p:nvPr/>
          </p:nvSpPr>
          <p:spPr>
            <a:xfrm>
              <a:off x="1959471" y="4058800"/>
              <a:ext cx="68025" cy="67375"/>
            </a:xfrm>
            <a:custGeom>
              <a:avLst/>
              <a:gdLst/>
              <a:ahLst/>
              <a:cxnLst/>
              <a:rect l="l" t="t" r="r" b="b"/>
              <a:pathLst>
                <a:path w="2721" h="2695" extrusionOk="0">
                  <a:moveTo>
                    <a:pt x="1519" y="1"/>
                  </a:moveTo>
                  <a:cubicBezTo>
                    <a:pt x="550" y="1"/>
                    <a:pt x="0" y="2503"/>
                    <a:pt x="1468" y="2686"/>
                  </a:cubicBezTo>
                  <a:cubicBezTo>
                    <a:pt x="1515" y="2692"/>
                    <a:pt x="1559" y="2695"/>
                    <a:pt x="1603" y="2695"/>
                  </a:cubicBezTo>
                  <a:cubicBezTo>
                    <a:pt x="2666" y="2695"/>
                    <a:pt x="2720" y="993"/>
                    <a:pt x="2141" y="343"/>
                  </a:cubicBezTo>
                  <a:cubicBezTo>
                    <a:pt x="1926" y="102"/>
                    <a:pt x="1714" y="1"/>
                    <a:pt x="151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36"/>
            <p:cNvSpPr/>
            <p:nvPr/>
          </p:nvSpPr>
          <p:spPr>
            <a:xfrm>
              <a:off x="1918107" y="4129925"/>
              <a:ext cx="40125" cy="22725"/>
            </a:xfrm>
            <a:custGeom>
              <a:avLst/>
              <a:gdLst/>
              <a:ahLst/>
              <a:cxnLst/>
              <a:rect l="l" t="t" r="r" b="b"/>
              <a:pathLst>
                <a:path w="1605" h="909" extrusionOk="0">
                  <a:moveTo>
                    <a:pt x="802" y="0"/>
                  </a:moveTo>
                  <a:cubicBezTo>
                    <a:pt x="757" y="0"/>
                    <a:pt x="710" y="6"/>
                    <a:pt x="662" y="19"/>
                  </a:cubicBezTo>
                  <a:cubicBezTo>
                    <a:pt x="1" y="189"/>
                    <a:pt x="143" y="909"/>
                    <a:pt x="768" y="909"/>
                  </a:cubicBezTo>
                  <a:cubicBezTo>
                    <a:pt x="798" y="909"/>
                    <a:pt x="829" y="907"/>
                    <a:pt x="862" y="904"/>
                  </a:cubicBezTo>
                  <a:cubicBezTo>
                    <a:pt x="932" y="899"/>
                    <a:pt x="1000" y="881"/>
                    <a:pt x="1063" y="856"/>
                  </a:cubicBezTo>
                  <a:cubicBezTo>
                    <a:pt x="1604" y="637"/>
                    <a:pt x="1279" y="0"/>
                    <a:pt x="80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36"/>
            <p:cNvSpPr/>
            <p:nvPr/>
          </p:nvSpPr>
          <p:spPr>
            <a:xfrm>
              <a:off x="1997353" y="4156738"/>
              <a:ext cx="69925" cy="62750"/>
            </a:xfrm>
            <a:custGeom>
              <a:avLst/>
              <a:gdLst/>
              <a:ahLst/>
              <a:cxnLst/>
              <a:rect l="l" t="t" r="r" b="b"/>
              <a:pathLst>
                <a:path w="2797" h="2510" extrusionOk="0">
                  <a:moveTo>
                    <a:pt x="1493" y="0"/>
                  </a:moveTo>
                  <a:cubicBezTo>
                    <a:pt x="439" y="0"/>
                    <a:pt x="1" y="2509"/>
                    <a:pt x="1321" y="2509"/>
                  </a:cubicBezTo>
                  <a:cubicBezTo>
                    <a:pt x="1376" y="2509"/>
                    <a:pt x="1434" y="2505"/>
                    <a:pt x="1495" y="2496"/>
                  </a:cubicBezTo>
                  <a:cubicBezTo>
                    <a:pt x="2569" y="2337"/>
                    <a:pt x="2796" y="461"/>
                    <a:pt x="1767" y="55"/>
                  </a:cubicBezTo>
                  <a:cubicBezTo>
                    <a:pt x="1672" y="17"/>
                    <a:pt x="1581" y="0"/>
                    <a:pt x="149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36"/>
            <p:cNvSpPr/>
            <p:nvPr/>
          </p:nvSpPr>
          <p:spPr>
            <a:xfrm>
              <a:off x="2125250" y="4181950"/>
              <a:ext cx="95675" cy="85525"/>
            </a:xfrm>
            <a:custGeom>
              <a:avLst/>
              <a:gdLst/>
              <a:ahLst/>
              <a:cxnLst/>
              <a:rect l="l" t="t" r="r" b="b"/>
              <a:pathLst>
                <a:path w="3827" h="3421" extrusionOk="0">
                  <a:moveTo>
                    <a:pt x="1487" y="1"/>
                  </a:moveTo>
                  <a:cubicBezTo>
                    <a:pt x="717" y="1"/>
                    <a:pt x="29" y="369"/>
                    <a:pt x="16" y="1238"/>
                  </a:cubicBezTo>
                  <a:cubicBezTo>
                    <a:pt x="0" y="2357"/>
                    <a:pt x="871" y="3420"/>
                    <a:pt x="1894" y="3420"/>
                  </a:cubicBezTo>
                  <a:cubicBezTo>
                    <a:pt x="2193" y="3420"/>
                    <a:pt x="2504" y="3330"/>
                    <a:pt x="2810" y="3124"/>
                  </a:cubicBezTo>
                  <a:cubicBezTo>
                    <a:pt x="3526" y="2643"/>
                    <a:pt x="3826" y="1957"/>
                    <a:pt x="3526" y="1145"/>
                  </a:cubicBezTo>
                  <a:cubicBezTo>
                    <a:pt x="3267" y="440"/>
                    <a:pt x="2328" y="1"/>
                    <a:pt x="1487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36"/>
            <p:cNvSpPr/>
            <p:nvPr/>
          </p:nvSpPr>
          <p:spPr>
            <a:xfrm>
              <a:off x="2224825" y="4240500"/>
              <a:ext cx="62025" cy="72675"/>
            </a:xfrm>
            <a:custGeom>
              <a:avLst/>
              <a:gdLst/>
              <a:ahLst/>
              <a:cxnLst/>
              <a:rect l="l" t="t" r="r" b="b"/>
              <a:pathLst>
                <a:path w="2481" h="2907" extrusionOk="0">
                  <a:moveTo>
                    <a:pt x="1063" y="0"/>
                  </a:moveTo>
                  <a:cubicBezTo>
                    <a:pt x="602" y="0"/>
                    <a:pt x="175" y="332"/>
                    <a:pt x="90" y="1022"/>
                  </a:cubicBezTo>
                  <a:cubicBezTo>
                    <a:pt x="0" y="1754"/>
                    <a:pt x="414" y="2906"/>
                    <a:pt x="1200" y="2906"/>
                  </a:cubicBezTo>
                  <a:cubicBezTo>
                    <a:pt x="1338" y="2906"/>
                    <a:pt x="1487" y="2871"/>
                    <a:pt x="1646" y="2792"/>
                  </a:cubicBezTo>
                  <a:cubicBezTo>
                    <a:pt x="2365" y="2434"/>
                    <a:pt x="2481" y="1582"/>
                    <a:pt x="2208" y="893"/>
                  </a:cubicBezTo>
                  <a:cubicBezTo>
                    <a:pt x="1977" y="306"/>
                    <a:pt x="1505" y="0"/>
                    <a:pt x="106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36"/>
            <p:cNvSpPr/>
            <p:nvPr/>
          </p:nvSpPr>
          <p:spPr>
            <a:xfrm>
              <a:off x="2298400" y="4248600"/>
              <a:ext cx="43750" cy="38300"/>
            </a:xfrm>
            <a:custGeom>
              <a:avLst/>
              <a:gdLst/>
              <a:ahLst/>
              <a:cxnLst/>
              <a:rect l="l" t="t" r="r" b="b"/>
              <a:pathLst>
                <a:path w="1750" h="1532" extrusionOk="0">
                  <a:moveTo>
                    <a:pt x="978" y="1"/>
                  </a:moveTo>
                  <a:cubicBezTo>
                    <a:pt x="626" y="1"/>
                    <a:pt x="250" y="208"/>
                    <a:pt x="153" y="549"/>
                  </a:cubicBezTo>
                  <a:cubicBezTo>
                    <a:pt x="1" y="1079"/>
                    <a:pt x="473" y="1531"/>
                    <a:pt x="961" y="1531"/>
                  </a:cubicBezTo>
                  <a:cubicBezTo>
                    <a:pt x="1055" y="1531"/>
                    <a:pt x="1151" y="1514"/>
                    <a:pt x="1242" y="1477"/>
                  </a:cubicBezTo>
                  <a:cubicBezTo>
                    <a:pt x="1618" y="1323"/>
                    <a:pt x="1749" y="746"/>
                    <a:pt x="1608" y="393"/>
                  </a:cubicBezTo>
                  <a:cubicBezTo>
                    <a:pt x="1500" y="121"/>
                    <a:pt x="1246" y="1"/>
                    <a:pt x="97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36"/>
            <p:cNvSpPr/>
            <p:nvPr/>
          </p:nvSpPr>
          <p:spPr>
            <a:xfrm>
              <a:off x="2038876" y="4245926"/>
              <a:ext cx="82475" cy="61825"/>
            </a:xfrm>
            <a:custGeom>
              <a:avLst/>
              <a:gdLst/>
              <a:ahLst/>
              <a:cxnLst/>
              <a:rect l="l" t="t" r="r" b="b"/>
              <a:pathLst>
                <a:path w="3299" h="2473" extrusionOk="0">
                  <a:moveTo>
                    <a:pt x="1157" y="0"/>
                  </a:moveTo>
                  <a:cubicBezTo>
                    <a:pt x="368" y="0"/>
                    <a:pt x="1" y="1076"/>
                    <a:pt x="704" y="1904"/>
                  </a:cubicBezTo>
                  <a:cubicBezTo>
                    <a:pt x="942" y="2182"/>
                    <a:pt x="1501" y="2473"/>
                    <a:pt x="1963" y="2473"/>
                  </a:cubicBezTo>
                  <a:cubicBezTo>
                    <a:pt x="2098" y="2473"/>
                    <a:pt x="2224" y="2448"/>
                    <a:pt x="2333" y="2391"/>
                  </a:cubicBezTo>
                  <a:cubicBezTo>
                    <a:pt x="3298" y="1887"/>
                    <a:pt x="2496" y="689"/>
                    <a:pt x="1866" y="255"/>
                  </a:cubicBezTo>
                  <a:cubicBezTo>
                    <a:pt x="1608" y="77"/>
                    <a:pt x="1367" y="0"/>
                    <a:pt x="1157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36"/>
            <p:cNvSpPr/>
            <p:nvPr/>
          </p:nvSpPr>
          <p:spPr>
            <a:xfrm>
              <a:off x="2366100" y="4054275"/>
              <a:ext cx="120600" cy="147850"/>
            </a:xfrm>
            <a:custGeom>
              <a:avLst/>
              <a:gdLst/>
              <a:ahLst/>
              <a:cxnLst/>
              <a:rect l="l" t="t" r="r" b="b"/>
              <a:pathLst>
                <a:path w="4824" h="5914" extrusionOk="0">
                  <a:moveTo>
                    <a:pt x="2598" y="1"/>
                  </a:moveTo>
                  <a:cubicBezTo>
                    <a:pt x="717" y="1"/>
                    <a:pt x="0" y="2433"/>
                    <a:pt x="763" y="4323"/>
                  </a:cubicBezTo>
                  <a:cubicBezTo>
                    <a:pt x="1047" y="5026"/>
                    <a:pt x="1439" y="5914"/>
                    <a:pt x="2275" y="5914"/>
                  </a:cubicBezTo>
                  <a:cubicBezTo>
                    <a:pt x="2362" y="5914"/>
                    <a:pt x="2454" y="5904"/>
                    <a:pt x="2551" y="5884"/>
                  </a:cubicBezTo>
                  <a:cubicBezTo>
                    <a:pt x="4037" y="5574"/>
                    <a:pt x="4823" y="3456"/>
                    <a:pt x="4813" y="2122"/>
                  </a:cubicBezTo>
                  <a:cubicBezTo>
                    <a:pt x="4808" y="1451"/>
                    <a:pt x="4606" y="682"/>
                    <a:pt x="3953" y="359"/>
                  </a:cubicBezTo>
                  <a:cubicBezTo>
                    <a:pt x="3451" y="110"/>
                    <a:pt x="2998" y="1"/>
                    <a:pt x="259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36"/>
            <p:cNvSpPr/>
            <p:nvPr/>
          </p:nvSpPr>
          <p:spPr>
            <a:xfrm>
              <a:off x="2470800" y="4124950"/>
              <a:ext cx="111650" cy="104275"/>
            </a:xfrm>
            <a:custGeom>
              <a:avLst/>
              <a:gdLst/>
              <a:ahLst/>
              <a:cxnLst/>
              <a:rect l="l" t="t" r="r" b="b"/>
              <a:pathLst>
                <a:path w="4466" h="4171" extrusionOk="0">
                  <a:moveTo>
                    <a:pt x="2265" y="1"/>
                  </a:moveTo>
                  <a:cubicBezTo>
                    <a:pt x="1763" y="1"/>
                    <a:pt x="1281" y="228"/>
                    <a:pt x="950" y="775"/>
                  </a:cubicBezTo>
                  <a:cubicBezTo>
                    <a:pt x="0" y="2347"/>
                    <a:pt x="1221" y="4171"/>
                    <a:pt x="2915" y="4171"/>
                  </a:cubicBezTo>
                  <a:cubicBezTo>
                    <a:pt x="3033" y="4171"/>
                    <a:pt x="3153" y="4162"/>
                    <a:pt x="3275" y="4144"/>
                  </a:cubicBezTo>
                  <a:cubicBezTo>
                    <a:pt x="4294" y="3990"/>
                    <a:pt x="4466" y="3039"/>
                    <a:pt x="4458" y="2134"/>
                  </a:cubicBezTo>
                  <a:cubicBezTo>
                    <a:pt x="4446" y="993"/>
                    <a:pt x="3313" y="1"/>
                    <a:pt x="2265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36"/>
            <p:cNvSpPr/>
            <p:nvPr/>
          </p:nvSpPr>
          <p:spPr>
            <a:xfrm>
              <a:off x="2532575" y="4059425"/>
              <a:ext cx="114750" cy="87500"/>
            </a:xfrm>
            <a:custGeom>
              <a:avLst/>
              <a:gdLst/>
              <a:ahLst/>
              <a:cxnLst/>
              <a:rect l="l" t="t" r="r" b="b"/>
              <a:pathLst>
                <a:path w="4590" h="3500" extrusionOk="0">
                  <a:moveTo>
                    <a:pt x="1212" y="0"/>
                  </a:moveTo>
                  <a:cubicBezTo>
                    <a:pt x="1112" y="0"/>
                    <a:pt x="1011" y="9"/>
                    <a:pt x="910" y="27"/>
                  </a:cubicBezTo>
                  <a:cubicBezTo>
                    <a:pt x="146" y="166"/>
                    <a:pt x="0" y="801"/>
                    <a:pt x="272" y="1462"/>
                  </a:cubicBezTo>
                  <a:cubicBezTo>
                    <a:pt x="645" y="2356"/>
                    <a:pt x="1939" y="3500"/>
                    <a:pt x="3056" y="3500"/>
                  </a:cubicBezTo>
                  <a:cubicBezTo>
                    <a:pt x="3230" y="3500"/>
                    <a:pt x="3399" y="3472"/>
                    <a:pt x="3561" y="3411"/>
                  </a:cubicBezTo>
                  <a:cubicBezTo>
                    <a:pt x="4589" y="3023"/>
                    <a:pt x="4065" y="1958"/>
                    <a:pt x="3556" y="1356"/>
                  </a:cubicBezTo>
                  <a:cubicBezTo>
                    <a:pt x="3003" y="704"/>
                    <a:pt x="2126" y="0"/>
                    <a:pt x="121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36"/>
            <p:cNvSpPr/>
            <p:nvPr/>
          </p:nvSpPr>
          <p:spPr>
            <a:xfrm>
              <a:off x="2634300" y="4154775"/>
              <a:ext cx="87950" cy="66675"/>
            </a:xfrm>
            <a:custGeom>
              <a:avLst/>
              <a:gdLst/>
              <a:ahLst/>
              <a:cxnLst/>
              <a:rect l="l" t="t" r="r" b="b"/>
              <a:pathLst>
                <a:path w="3518" h="2667" extrusionOk="0">
                  <a:moveTo>
                    <a:pt x="1479" y="1"/>
                  </a:moveTo>
                  <a:cubicBezTo>
                    <a:pt x="683" y="1"/>
                    <a:pt x="1" y="433"/>
                    <a:pt x="266" y="1375"/>
                  </a:cubicBezTo>
                  <a:cubicBezTo>
                    <a:pt x="440" y="2005"/>
                    <a:pt x="1057" y="2454"/>
                    <a:pt x="1678" y="2610"/>
                  </a:cubicBezTo>
                  <a:cubicBezTo>
                    <a:pt x="1826" y="2648"/>
                    <a:pt x="1977" y="2667"/>
                    <a:pt x="2125" y="2667"/>
                  </a:cubicBezTo>
                  <a:cubicBezTo>
                    <a:pt x="2858" y="2667"/>
                    <a:pt x="3518" y="2210"/>
                    <a:pt x="3400" y="1352"/>
                  </a:cubicBezTo>
                  <a:cubicBezTo>
                    <a:pt x="3284" y="481"/>
                    <a:pt x="2318" y="1"/>
                    <a:pt x="147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36"/>
            <p:cNvSpPr/>
            <p:nvPr/>
          </p:nvSpPr>
          <p:spPr>
            <a:xfrm>
              <a:off x="2660725" y="4040250"/>
              <a:ext cx="143150" cy="104475"/>
            </a:xfrm>
            <a:custGeom>
              <a:avLst/>
              <a:gdLst/>
              <a:ahLst/>
              <a:cxnLst/>
              <a:rect l="l" t="t" r="r" b="b"/>
              <a:pathLst>
                <a:path w="5726" h="4179" extrusionOk="0">
                  <a:moveTo>
                    <a:pt x="1516" y="0"/>
                  </a:moveTo>
                  <a:cubicBezTo>
                    <a:pt x="690" y="0"/>
                    <a:pt x="20" y="472"/>
                    <a:pt x="8" y="1719"/>
                  </a:cubicBezTo>
                  <a:cubicBezTo>
                    <a:pt x="0" y="2718"/>
                    <a:pt x="326" y="3669"/>
                    <a:pt x="1367" y="4059"/>
                  </a:cubicBezTo>
                  <a:cubicBezTo>
                    <a:pt x="1587" y="4142"/>
                    <a:pt x="1835" y="4179"/>
                    <a:pt x="2093" y="4179"/>
                  </a:cubicBezTo>
                  <a:cubicBezTo>
                    <a:pt x="2824" y="4179"/>
                    <a:pt x="3639" y="3882"/>
                    <a:pt x="4123" y="3474"/>
                  </a:cubicBezTo>
                  <a:cubicBezTo>
                    <a:pt x="5725" y="2121"/>
                    <a:pt x="3268" y="0"/>
                    <a:pt x="151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36"/>
            <p:cNvSpPr/>
            <p:nvPr/>
          </p:nvSpPr>
          <p:spPr>
            <a:xfrm>
              <a:off x="2779300" y="4057275"/>
              <a:ext cx="111350" cy="95200"/>
            </a:xfrm>
            <a:custGeom>
              <a:avLst/>
              <a:gdLst/>
              <a:ahLst/>
              <a:cxnLst/>
              <a:rect l="l" t="t" r="r" b="b"/>
              <a:pathLst>
                <a:path w="4454" h="3808" extrusionOk="0">
                  <a:moveTo>
                    <a:pt x="2642" y="1"/>
                  </a:moveTo>
                  <a:cubicBezTo>
                    <a:pt x="1851" y="1"/>
                    <a:pt x="1003" y="431"/>
                    <a:pt x="636" y="1043"/>
                  </a:cubicBezTo>
                  <a:cubicBezTo>
                    <a:pt x="104" y="1936"/>
                    <a:pt x="1" y="3472"/>
                    <a:pt x="1279" y="3747"/>
                  </a:cubicBezTo>
                  <a:cubicBezTo>
                    <a:pt x="1468" y="3787"/>
                    <a:pt x="1661" y="3807"/>
                    <a:pt x="1853" y="3807"/>
                  </a:cubicBezTo>
                  <a:cubicBezTo>
                    <a:pt x="2547" y="3807"/>
                    <a:pt x="3230" y="3545"/>
                    <a:pt x="3685" y="3035"/>
                  </a:cubicBezTo>
                  <a:cubicBezTo>
                    <a:pt x="4176" y="2481"/>
                    <a:pt x="4454" y="1384"/>
                    <a:pt x="4030" y="711"/>
                  </a:cubicBezTo>
                  <a:cubicBezTo>
                    <a:pt x="3717" y="209"/>
                    <a:pt x="3193" y="1"/>
                    <a:pt x="264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36"/>
            <p:cNvSpPr/>
            <p:nvPr/>
          </p:nvSpPr>
          <p:spPr>
            <a:xfrm>
              <a:off x="2897950" y="4083875"/>
              <a:ext cx="103850" cy="105625"/>
            </a:xfrm>
            <a:custGeom>
              <a:avLst/>
              <a:gdLst/>
              <a:ahLst/>
              <a:cxnLst/>
              <a:rect l="l" t="t" r="r" b="b"/>
              <a:pathLst>
                <a:path w="4154" h="4225" extrusionOk="0">
                  <a:moveTo>
                    <a:pt x="1913" y="1"/>
                  </a:moveTo>
                  <a:cubicBezTo>
                    <a:pt x="751" y="1"/>
                    <a:pt x="0" y="1186"/>
                    <a:pt x="38" y="2304"/>
                  </a:cubicBezTo>
                  <a:cubicBezTo>
                    <a:pt x="53" y="2761"/>
                    <a:pt x="197" y="3212"/>
                    <a:pt x="512" y="3553"/>
                  </a:cubicBezTo>
                  <a:cubicBezTo>
                    <a:pt x="946" y="4021"/>
                    <a:pt x="1460" y="4224"/>
                    <a:pt x="1960" y="4224"/>
                  </a:cubicBezTo>
                  <a:cubicBezTo>
                    <a:pt x="3091" y="4224"/>
                    <a:pt x="4154" y="3186"/>
                    <a:pt x="4075" y="1828"/>
                  </a:cubicBezTo>
                  <a:cubicBezTo>
                    <a:pt x="4015" y="789"/>
                    <a:pt x="3115" y="141"/>
                    <a:pt x="2134" y="15"/>
                  </a:cubicBezTo>
                  <a:cubicBezTo>
                    <a:pt x="2059" y="5"/>
                    <a:pt x="1985" y="1"/>
                    <a:pt x="191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36"/>
            <p:cNvSpPr/>
            <p:nvPr/>
          </p:nvSpPr>
          <p:spPr>
            <a:xfrm>
              <a:off x="2798925" y="4175400"/>
              <a:ext cx="113550" cy="89575"/>
            </a:xfrm>
            <a:custGeom>
              <a:avLst/>
              <a:gdLst/>
              <a:ahLst/>
              <a:cxnLst/>
              <a:rect l="l" t="t" r="r" b="b"/>
              <a:pathLst>
                <a:path w="4542" h="3583" extrusionOk="0">
                  <a:moveTo>
                    <a:pt x="1815" y="0"/>
                  </a:moveTo>
                  <a:cubicBezTo>
                    <a:pt x="0" y="0"/>
                    <a:pt x="356" y="3583"/>
                    <a:pt x="2337" y="3583"/>
                  </a:cubicBezTo>
                  <a:cubicBezTo>
                    <a:pt x="2512" y="3583"/>
                    <a:pt x="2698" y="3555"/>
                    <a:pt x="2897" y="3495"/>
                  </a:cubicBezTo>
                  <a:cubicBezTo>
                    <a:pt x="4541" y="3001"/>
                    <a:pt x="3386" y="265"/>
                    <a:pt x="2100" y="28"/>
                  </a:cubicBezTo>
                  <a:cubicBezTo>
                    <a:pt x="2000" y="9"/>
                    <a:pt x="1905" y="0"/>
                    <a:pt x="181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36"/>
            <p:cNvSpPr/>
            <p:nvPr/>
          </p:nvSpPr>
          <p:spPr>
            <a:xfrm>
              <a:off x="2727775" y="4164175"/>
              <a:ext cx="84275" cy="73925"/>
            </a:xfrm>
            <a:custGeom>
              <a:avLst/>
              <a:gdLst/>
              <a:ahLst/>
              <a:cxnLst/>
              <a:rect l="l" t="t" r="r" b="b"/>
              <a:pathLst>
                <a:path w="3371" h="2957" extrusionOk="0">
                  <a:moveTo>
                    <a:pt x="1624" y="0"/>
                  </a:moveTo>
                  <a:cubicBezTo>
                    <a:pt x="265" y="0"/>
                    <a:pt x="1" y="2891"/>
                    <a:pt x="1441" y="2955"/>
                  </a:cubicBezTo>
                  <a:cubicBezTo>
                    <a:pt x="1459" y="2956"/>
                    <a:pt x="1477" y="2957"/>
                    <a:pt x="1495" y="2957"/>
                  </a:cubicBezTo>
                  <a:cubicBezTo>
                    <a:pt x="2984" y="2957"/>
                    <a:pt x="3371" y="172"/>
                    <a:pt x="1724" y="5"/>
                  </a:cubicBezTo>
                  <a:cubicBezTo>
                    <a:pt x="1690" y="2"/>
                    <a:pt x="1656" y="0"/>
                    <a:pt x="162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36"/>
            <p:cNvSpPr/>
            <p:nvPr/>
          </p:nvSpPr>
          <p:spPr>
            <a:xfrm>
              <a:off x="2901275" y="4207725"/>
              <a:ext cx="84825" cy="70975"/>
            </a:xfrm>
            <a:custGeom>
              <a:avLst/>
              <a:gdLst/>
              <a:ahLst/>
              <a:cxnLst/>
              <a:rect l="l" t="t" r="r" b="b"/>
              <a:pathLst>
                <a:path w="3393" h="2839" extrusionOk="0">
                  <a:moveTo>
                    <a:pt x="1299" y="1"/>
                  </a:moveTo>
                  <a:cubicBezTo>
                    <a:pt x="589" y="1"/>
                    <a:pt x="0" y="615"/>
                    <a:pt x="160" y="1536"/>
                  </a:cubicBezTo>
                  <a:cubicBezTo>
                    <a:pt x="300" y="2337"/>
                    <a:pt x="862" y="2838"/>
                    <a:pt x="1544" y="2838"/>
                  </a:cubicBezTo>
                  <a:cubicBezTo>
                    <a:pt x="1796" y="2838"/>
                    <a:pt x="2064" y="2770"/>
                    <a:pt x="2334" y="2623"/>
                  </a:cubicBezTo>
                  <a:cubicBezTo>
                    <a:pt x="3393" y="2046"/>
                    <a:pt x="2888" y="823"/>
                    <a:pt x="2119" y="278"/>
                  </a:cubicBezTo>
                  <a:cubicBezTo>
                    <a:pt x="1851" y="88"/>
                    <a:pt x="1566" y="1"/>
                    <a:pt x="129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36"/>
            <p:cNvSpPr/>
            <p:nvPr/>
          </p:nvSpPr>
          <p:spPr>
            <a:xfrm>
              <a:off x="2886400" y="4287325"/>
              <a:ext cx="74175" cy="49150"/>
            </a:xfrm>
            <a:custGeom>
              <a:avLst/>
              <a:gdLst/>
              <a:ahLst/>
              <a:cxnLst/>
              <a:rect l="l" t="t" r="r" b="b"/>
              <a:pathLst>
                <a:path w="2967" h="1966" extrusionOk="0">
                  <a:moveTo>
                    <a:pt x="1163" y="1"/>
                  </a:moveTo>
                  <a:cubicBezTo>
                    <a:pt x="787" y="1"/>
                    <a:pt x="458" y="139"/>
                    <a:pt x="326" y="488"/>
                  </a:cubicBezTo>
                  <a:cubicBezTo>
                    <a:pt x="0" y="1343"/>
                    <a:pt x="1148" y="1966"/>
                    <a:pt x="1979" y="1966"/>
                  </a:cubicBezTo>
                  <a:cubicBezTo>
                    <a:pt x="2150" y="1966"/>
                    <a:pt x="2308" y="1939"/>
                    <a:pt x="2437" y="1883"/>
                  </a:cubicBezTo>
                  <a:cubicBezTo>
                    <a:pt x="2916" y="1673"/>
                    <a:pt x="2966" y="1222"/>
                    <a:pt x="2752" y="803"/>
                  </a:cubicBezTo>
                  <a:cubicBezTo>
                    <a:pt x="2537" y="378"/>
                    <a:pt x="1785" y="1"/>
                    <a:pt x="116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2" name="Google Shape;4942;p36"/>
          <p:cNvGrpSpPr/>
          <p:nvPr/>
        </p:nvGrpSpPr>
        <p:grpSpPr>
          <a:xfrm>
            <a:off x="4165223" y="444117"/>
            <a:ext cx="337223" cy="378904"/>
            <a:chOff x="2734285" y="1423430"/>
            <a:chExt cx="337223" cy="378904"/>
          </a:xfrm>
        </p:grpSpPr>
        <p:sp>
          <p:nvSpPr>
            <p:cNvPr id="4943" name="Google Shape;4943;p36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36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5" name="Google Shape;4945;p36"/>
          <p:cNvGrpSpPr/>
          <p:nvPr/>
        </p:nvGrpSpPr>
        <p:grpSpPr>
          <a:xfrm>
            <a:off x="-224434" y="-101929"/>
            <a:ext cx="7691312" cy="2318226"/>
            <a:chOff x="649975" y="1060750"/>
            <a:chExt cx="1168200" cy="352100"/>
          </a:xfrm>
        </p:grpSpPr>
        <p:sp>
          <p:nvSpPr>
            <p:cNvPr id="4946" name="Google Shape;4946;p36"/>
            <p:cNvSpPr/>
            <p:nvPr/>
          </p:nvSpPr>
          <p:spPr>
            <a:xfrm>
              <a:off x="1640150" y="1304050"/>
              <a:ext cx="101650" cy="107450"/>
            </a:xfrm>
            <a:custGeom>
              <a:avLst/>
              <a:gdLst/>
              <a:ahLst/>
              <a:cxnLst/>
              <a:rect l="l" t="t" r="r" b="b"/>
              <a:pathLst>
                <a:path w="4066" h="4298" extrusionOk="0">
                  <a:moveTo>
                    <a:pt x="2141" y="1"/>
                  </a:moveTo>
                  <a:cubicBezTo>
                    <a:pt x="898" y="1"/>
                    <a:pt x="0" y="2076"/>
                    <a:pt x="195" y="3078"/>
                  </a:cubicBezTo>
                  <a:cubicBezTo>
                    <a:pt x="352" y="3888"/>
                    <a:pt x="1045" y="4297"/>
                    <a:pt x="1831" y="4297"/>
                  </a:cubicBezTo>
                  <a:cubicBezTo>
                    <a:pt x="2031" y="4297"/>
                    <a:pt x="2237" y="4271"/>
                    <a:pt x="2442" y="4217"/>
                  </a:cubicBezTo>
                  <a:cubicBezTo>
                    <a:pt x="3602" y="3915"/>
                    <a:pt x="4066" y="2773"/>
                    <a:pt x="3839" y="1734"/>
                  </a:cubicBezTo>
                  <a:cubicBezTo>
                    <a:pt x="3725" y="1204"/>
                    <a:pt x="3438" y="672"/>
                    <a:pt x="2989" y="324"/>
                  </a:cubicBezTo>
                  <a:cubicBezTo>
                    <a:pt x="2695" y="98"/>
                    <a:pt x="2410" y="1"/>
                    <a:pt x="214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36"/>
            <p:cNvSpPr/>
            <p:nvPr/>
          </p:nvSpPr>
          <p:spPr>
            <a:xfrm>
              <a:off x="1748975" y="1342275"/>
              <a:ext cx="69200" cy="44825"/>
            </a:xfrm>
            <a:custGeom>
              <a:avLst/>
              <a:gdLst/>
              <a:ahLst/>
              <a:cxnLst/>
              <a:rect l="l" t="t" r="r" b="b"/>
              <a:pathLst>
                <a:path w="2768" h="1793" extrusionOk="0">
                  <a:moveTo>
                    <a:pt x="965" y="0"/>
                  </a:moveTo>
                  <a:cubicBezTo>
                    <a:pt x="431" y="0"/>
                    <a:pt x="1" y="222"/>
                    <a:pt x="116" y="747"/>
                  </a:cubicBezTo>
                  <a:cubicBezTo>
                    <a:pt x="222" y="1236"/>
                    <a:pt x="807" y="1599"/>
                    <a:pt x="1271" y="1738"/>
                  </a:cubicBezTo>
                  <a:cubicBezTo>
                    <a:pt x="1389" y="1773"/>
                    <a:pt x="1520" y="1792"/>
                    <a:pt x="1653" y="1792"/>
                  </a:cubicBezTo>
                  <a:cubicBezTo>
                    <a:pt x="2073" y="1792"/>
                    <a:pt x="2509" y="1606"/>
                    <a:pt x="2605" y="1191"/>
                  </a:cubicBezTo>
                  <a:cubicBezTo>
                    <a:pt x="2767" y="482"/>
                    <a:pt x="1753" y="0"/>
                    <a:pt x="96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36"/>
            <p:cNvSpPr/>
            <p:nvPr/>
          </p:nvSpPr>
          <p:spPr>
            <a:xfrm>
              <a:off x="1458225" y="1313400"/>
              <a:ext cx="98675" cy="99450"/>
            </a:xfrm>
            <a:custGeom>
              <a:avLst/>
              <a:gdLst/>
              <a:ahLst/>
              <a:cxnLst/>
              <a:rect l="l" t="t" r="r" b="b"/>
              <a:pathLst>
                <a:path w="3947" h="3978" extrusionOk="0">
                  <a:moveTo>
                    <a:pt x="2353" y="0"/>
                  </a:moveTo>
                  <a:cubicBezTo>
                    <a:pt x="1606" y="0"/>
                    <a:pt x="850" y="621"/>
                    <a:pt x="555" y="1213"/>
                  </a:cubicBezTo>
                  <a:cubicBezTo>
                    <a:pt x="0" y="2328"/>
                    <a:pt x="944" y="3019"/>
                    <a:pt x="1882" y="3616"/>
                  </a:cubicBezTo>
                  <a:cubicBezTo>
                    <a:pt x="2219" y="3831"/>
                    <a:pt x="2599" y="3978"/>
                    <a:pt x="2930" y="3978"/>
                  </a:cubicBezTo>
                  <a:cubicBezTo>
                    <a:pt x="3308" y="3978"/>
                    <a:pt x="3623" y="3787"/>
                    <a:pt x="3740" y="3289"/>
                  </a:cubicBezTo>
                  <a:cubicBezTo>
                    <a:pt x="3937" y="2459"/>
                    <a:pt x="3947" y="870"/>
                    <a:pt x="3102" y="248"/>
                  </a:cubicBezTo>
                  <a:cubicBezTo>
                    <a:pt x="2866" y="74"/>
                    <a:pt x="2610" y="0"/>
                    <a:pt x="235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36"/>
            <p:cNvSpPr/>
            <p:nvPr/>
          </p:nvSpPr>
          <p:spPr>
            <a:xfrm>
              <a:off x="1373800" y="1276575"/>
              <a:ext cx="84575" cy="88500"/>
            </a:xfrm>
            <a:custGeom>
              <a:avLst/>
              <a:gdLst/>
              <a:ahLst/>
              <a:cxnLst/>
              <a:rect l="l" t="t" r="r" b="b"/>
              <a:pathLst>
                <a:path w="3383" h="3540" extrusionOk="0">
                  <a:moveTo>
                    <a:pt x="1534" y="1"/>
                  </a:moveTo>
                  <a:cubicBezTo>
                    <a:pt x="1350" y="1"/>
                    <a:pt x="1165" y="34"/>
                    <a:pt x="984" y="107"/>
                  </a:cubicBezTo>
                  <a:cubicBezTo>
                    <a:pt x="132" y="450"/>
                    <a:pt x="1" y="1912"/>
                    <a:pt x="399" y="2591"/>
                  </a:cubicBezTo>
                  <a:cubicBezTo>
                    <a:pt x="696" y="3097"/>
                    <a:pt x="1244" y="3539"/>
                    <a:pt x="1862" y="3539"/>
                  </a:cubicBezTo>
                  <a:cubicBezTo>
                    <a:pt x="2010" y="3539"/>
                    <a:pt x="2162" y="3514"/>
                    <a:pt x="2316" y="3458"/>
                  </a:cubicBezTo>
                  <a:cubicBezTo>
                    <a:pt x="3103" y="3171"/>
                    <a:pt x="3382" y="2238"/>
                    <a:pt x="3312" y="1516"/>
                  </a:cubicBezTo>
                  <a:cubicBezTo>
                    <a:pt x="3233" y="736"/>
                    <a:pt x="2400" y="1"/>
                    <a:pt x="153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36"/>
            <p:cNvSpPr/>
            <p:nvPr/>
          </p:nvSpPr>
          <p:spPr>
            <a:xfrm>
              <a:off x="1337775" y="1298925"/>
              <a:ext cx="30725" cy="28725"/>
            </a:xfrm>
            <a:custGeom>
              <a:avLst/>
              <a:gdLst/>
              <a:ahLst/>
              <a:cxnLst/>
              <a:rect l="l" t="t" r="r" b="b"/>
              <a:pathLst>
                <a:path w="1229" h="1149" extrusionOk="0">
                  <a:moveTo>
                    <a:pt x="679" y="0"/>
                  </a:moveTo>
                  <a:cubicBezTo>
                    <a:pt x="232" y="0"/>
                    <a:pt x="0" y="1024"/>
                    <a:pt x="595" y="1142"/>
                  </a:cubicBezTo>
                  <a:cubicBezTo>
                    <a:pt x="620" y="1147"/>
                    <a:pt x="644" y="1149"/>
                    <a:pt x="667" y="1149"/>
                  </a:cubicBezTo>
                  <a:cubicBezTo>
                    <a:pt x="1088" y="1149"/>
                    <a:pt x="1228" y="382"/>
                    <a:pt x="963" y="133"/>
                  </a:cubicBezTo>
                  <a:cubicBezTo>
                    <a:pt x="863" y="40"/>
                    <a:pt x="767" y="0"/>
                    <a:pt x="67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36"/>
            <p:cNvSpPr/>
            <p:nvPr/>
          </p:nvSpPr>
          <p:spPr>
            <a:xfrm>
              <a:off x="1247375" y="1191925"/>
              <a:ext cx="54975" cy="30750"/>
            </a:xfrm>
            <a:custGeom>
              <a:avLst/>
              <a:gdLst/>
              <a:ahLst/>
              <a:cxnLst/>
              <a:rect l="l" t="t" r="r" b="b"/>
              <a:pathLst>
                <a:path w="2199" h="1230" extrusionOk="0">
                  <a:moveTo>
                    <a:pt x="823" y="1"/>
                  </a:moveTo>
                  <a:cubicBezTo>
                    <a:pt x="1" y="1"/>
                    <a:pt x="271" y="1230"/>
                    <a:pt x="1109" y="1230"/>
                  </a:cubicBezTo>
                  <a:cubicBezTo>
                    <a:pt x="1150" y="1230"/>
                    <a:pt x="1192" y="1227"/>
                    <a:pt x="1235" y="1221"/>
                  </a:cubicBezTo>
                  <a:cubicBezTo>
                    <a:pt x="2198" y="1090"/>
                    <a:pt x="1528" y="43"/>
                    <a:pt x="880" y="3"/>
                  </a:cubicBezTo>
                  <a:cubicBezTo>
                    <a:pt x="860" y="2"/>
                    <a:pt x="841" y="1"/>
                    <a:pt x="82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36"/>
            <p:cNvSpPr/>
            <p:nvPr/>
          </p:nvSpPr>
          <p:spPr>
            <a:xfrm>
              <a:off x="1172625" y="1265075"/>
              <a:ext cx="71725" cy="57625"/>
            </a:xfrm>
            <a:custGeom>
              <a:avLst/>
              <a:gdLst/>
              <a:ahLst/>
              <a:cxnLst/>
              <a:rect l="l" t="t" r="r" b="b"/>
              <a:pathLst>
                <a:path w="2869" h="2305" extrusionOk="0">
                  <a:moveTo>
                    <a:pt x="1491" y="0"/>
                  </a:moveTo>
                  <a:cubicBezTo>
                    <a:pt x="1071" y="0"/>
                    <a:pt x="659" y="159"/>
                    <a:pt x="438" y="506"/>
                  </a:cubicBezTo>
                  <a:cubicBezTo>
                    <a:pt x="1" y="1195"/>
                    <a:pt x="792" y="2305"/>
                    <a:pt x="1615" y="2305"/>
                  </a:cubicBezTo>
                  <a:cubicBezTo>
                    <a:pt x="1665" y="2305"/>
                    <a:pt x="1716" y="2300"/>
                    <a:pt x="1767" y="2292"/>
                  </a:cubicBezTo>
                  <a:cubicBezTo>
                    <a:pt x="2405" y="2178"/>
                    <a:pt x="2869" y="1621"/>
                    <a:pt x="2838" y="1011"/>
                  </a:cubicBezTo>
                  <a:cubicBezTo>
                    <a:pt x="2806" y="375"/>
                    <a:pt x="2138" y="0"/>
                    <a:pt x="1491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36"/>
            <p:cNvSpPr/>
            <p:nvPr/>
          </p:nvSpPr>
          <p:spPr>
            <a:xfrm>
              <a:off x="1263800" y="1239775"/>
              <a:ext cx="68450" cy="55400"/>
            </a:xfrm>
            <a:custGeom>
              <a:avLst/>
              <a:gdLst/>
              <a:ahLst/>
              <a:cxnLst/>
              <a:rect l="l" t="t" r="r" b="b"/>
              <a:pathLst>
                <a:path w="2738" h="2216" extrusionOk="0">
                  <a:moveTo>
                    <a:pt x="1139" y="1"/>
                  </a:moveTo>
                  <a:cubicBezTo>
                    <a:pt x="519" y="1"/>
                    <a:pt x="1" y="469"/>
                    <a:pt x="296" y="1304"/>
                  </a:cubicBezTo>
                  <a:cubicBezTo>
                    <a:pt x="482" y="1828"/>
                    <a:pt x="1004" y="2136"/>
                    <a:pt x="1579" y="2204"/>
                  </a:cubicBezTo>
                  <a:cubicBezTo>
                    <a:pt x="1643" y="2212"/>
                    <a:pt x="1703" y="2215"/>
                    <a:pt x="1760" y="2215"/>
                  </a:cubicBezTo>
                  <a:cubicBezTo>
                    <a:pt x="2738" y="2215"/>
                    <a:pt x="2712" y="1151"/>
                    <a:pt x="2205" y="525"/>
                  </a:cubicBezTo>
                  <a:cubicBezTo>
                    <a:pt x="1915" y="168"/>
                    <a:pt x="1509" y="1"/>
                    <a:pt x="113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36"/>
            <p:cNvSpPr/>
            <p:nvPr/>
          </p:nvSpPr>
          <p:spPr>
            <a:xfrm>
              <a:off x="848017" y="1087877"/>
              <a:ext cx="144775" cy="166800"/>
            </a:xfrm>
            <a:custGeom>
              <a:avLst/>
              <a:gdLst/>
              <a:ahLst/>
              <a:cxnLst/>
              <a:rect l="l" t="t" r="r" b="b"/>
              <a:pathLst>
                <a:path w="5791" h="6672" extrusionOk="0">
                  <a:moveTo>
                    <a:pt x="3104" y="1"/>
                  </a:moveTo>
                  <a:cubicBezTo>
                    <a:pt x="2424" y="1"/>
                    <a:pt x="1729" y="184"/>
                    <a:pt x="1218" y="469"/>
                  </a:cubicBezTo>
                  <a:cubicBezTo>
                    <a:pt x="621" y="804"/>
                    <a:pt x="326" y="1361"/>
                    <a:pt x="238" y="1992"/>
                  </a:cubicBezTo>
                  <a:cubicBezTo>
                    <a:pt x="0" y="3628"/>
                    <a:pt x="1082" y="5903"/>
                    <a:pt x="2762" y="6569"/>
                  </a:cubicBezTo>
                  <a:cubicBezTo>
                    <a:pt x="2941" y="6639"/>
                    <a:pt x="3120" y="6671"/>
                    <a:pt x="3296" y="6671"/>
                  </a:cubicBezTo>
                  <a:cubicBezTo>
                    <a:pt x="4319" y="6671"/>
                    <a:pt x="5243" y="5589"/>
                    <a:pt x="5477" y="4705"/>
                  </a:cubicBezTo>
                  <a:cubicBezTo>
                    <a:pt x="5772" y="3591"/>
                    <a:pt x="5790" y="2047"/>
                    <a:pt x="5193" y="1011"/>
                  </a:cubicBezTo>
                  <a:cubicBezTo>
                    <a:pt x="4773" y="284"/>
                    <a:pt x="3950" y="1"/>
                    <a:pt x="310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36"/>
            <p:cNvSpPr/>
            <p:nvPr/>
          </p:nvSpPr>
          <p:spPr>
            <a:xfrm>
              <a:off x="739575" y="1082125"/>
              <a:ext cx="89850" cy="102350"/>
            </a:xfrm>
            <a:custGeom>
              <a:avLst/>
              <a:gdLst/>
              <a:ahLst/>
              <a:cxnLst/>
              <a:rect l="l" t="t" r="r" b="b"/>
              <a:pathLst>
                <a:path w="3594" h="4094" extrusionOk="0">
                  <a:moveTo>
                    <a:pt x="2142" y="0"/>
                  </a:moveTo>
                  <a:cubicBezTo>
                    <a:pt x="1168" y="0"/>
                    <a:pt x="68" y="1107"/>
                    <a:pt x="38" y="1951"/>
                  </a:cubicBezTo>
                  <a:cubicBezTo>
                    <a:pt x="0" y="3047"/>
                    <a:pt x="857" y="4094"/>
                    <a:pt x="1997" y="4094"/>
                  </a:cubicBezTo>
                  <a:cubicBezTo>
                    <a:pt x="2169" y="4094"/>
                    <a:pt x="2347" y="4070"/>
                    <a:pt x="2529" y="4019"/>
                  </a:cubicBezTo>
                  <a:cubicBezTo>
                    <a:pt x="3485" y="3749"/>
                    <a:pt x="3593" y="2461"/>
                    <a:pt x="3497" y="1694"/>
                  </a:cubicBezTo>
                  <a:cubicBezTo>
                    <a:pt x="3442" y="1265"/>
                    <a:pt x="3323" y="774"/>
                    <a:pt x="3033" y="426"/>
                  </a:cubicBezTo>
                  <a:cubicBezTo>
                    <a:pt x="2781" y="125"/>
                    <a:pt x="2468" y="0"/>
                    <a:pt x="214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36"/>
            <p:cNvSpPr/>
            <p:nvPr/>
          </p:nvSpPr>
          <p:spPr>
            <a:xfrm>
              <a:off x="661275" y="1073300"/>
              <a:ext cx="72325" cy="67350"/>
            </a:xfrm>
            <a:custGeom>
              <a:avLst/>
              <a:gdLst/>
              <a:ahLst/>
              <a:cxnLst/>
              <a:rect l="l" t="t" r="r" b="b"/>
              <a:pathLst>
                <a:path w="2893" h="2694" extrusionOk="0">
                  <a:moveTo>
                    <a:pt x="1616" y="1"/>
                  </a:moveTo>
                  <a:cubicBezTo>
                    <a:pt x="586" y="1"/>
                    <a:pt x="1" y="2502"/>
                    <a:pt x="1561" y="2685"/>
                  </a:cubicBezTo>
                  <a:cubicBezTo>
                    <a:pt x="1611" y="2691"/>
                    <a:pt x="1658" y="2694"/>
                    <a:pt x="1704" y="2694"/>
                  </a:cubicBezTo>
                  <a:cubicBezTo>
                    <a:pt x="2837" y="2694"/>
                    <a:pt x="2893" y="992"/>
                    <a:pt x="2277" y="343"/>
                  </a:cubicBezTo>
                  <a:cubicBezTo>
                    <a:pt x="2048" y="102"/>
                    <a:pt x="1823" y="1"/>
                    <a:pt x="161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36"/>
            <p:cNvSpPr/>
            <p:nvPr/>
          </p:nvSpPr>
          <p:spPr>
            <a:xfrm>
              <a:off x="649975" y="1150425"/>
              <a:ext cx="42725" cy="22800"/>
            </a:xfrm>
            <a:custGeom>
              <a:avLst/>
              <a:gdLst/>
              <a:ahLst/>
              <a:cxnLst/>
              <a:rect l="l" t="t" r="r" b="b"/>
              <a:pathLst>
                <a:path w="1709" h="912" extrusionOk="0">
                  <a:moveTo>
                    <a:pt x="855" y="0"/>
                  </a:moveTo>
                  <a:cubicBezTo>
                    <a:pt x="807" y="0"/>
                    <a:pt x="757" y="6"/>
                    <a:pt x="707" y="19"/>
                  </a:cubicBezTo>
                  <a:cubicBezTo>
                    <a:pt x="1" y="190"/>
                    <a:pt x="154" y="911"/>
                    <a:pt x="822" y="911"/>
                  </a:cubicBezTo>
                  <a:cubicBezTo>
                    <a:pt x="853" y="911"/>
                    <a:pt x="885" y="910"/>
                    <a:pt x="919" y="906"/>
                  </a:cubicBezTo>
                  <a:cubicBezTo>
                    <a:pt x="992" y="899"/>
                    <a:pt x="1065" y="884"/>
                    <a:pt x="1133" y="858"/>
                  </a:cubicBezTo>
                  <a:cubicBezTo>
                    <a:pt x="1708" y="637"/>
                    <a:pt x="1361" y="0"/>
                    <a:pt x="85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36"/>
            <p:cNvSpPr/>
            <p:nvPr/>
          </p:nvSpPr>
          <p:spPr>
            <a:xfrm>
              <a:off x="681150" y="1170450"/>
              <a:ext cx="74325" cy="62750"/>
            </a:xfrm>
            <a:custGeom>
              <a:avLst/>
              <a:gdLst/>
              <a:ahLst/>
              <a:cxnLst/>
              <a:rect l="l" t="t" r="r" b="b"/>
              <a:pathLst>
                <a:path w="2973" h="2510" extrusionOk="0">
                  <a:moveTo>
                    <a:pt x="1589" y="0"/>
                  </a:moveTo>
                  <a:cubicBezTo>
                    <a:pt x="467" y="0"/>
                    <a:pt x="0" y="2509"/>
                    <a:pt x="1405" y="2509"/>
                  </a:cubicBezTo>
                  <a:cubicBezTo>
                    <a:pt x="1464" y="2509"/>
                    <a:pt x="1525" y="2505"/>
                    <a:pt x="1590" y="2496"/>
                  </a:cubicBezTo>
                  <a:cubicBezTo>
                    <a:pt x="2730" y="2337"/>
                    <a:pt x="2972" y="461"/>
                    <a:pt x="1880" y="55"/>
                  </a:cubicBezTo>
                  <a:cubicBezTo>
                    <a:pt x="1779" y="17"/>
                    <a:pt x="1682" y="0"/>
                    <a:pt x="158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36"/>
            <p:cNvSpPr/>
            <p:nvPr/>
          </p:nvSpPr>
          <p:spPr>
            <a:xfrm>
              <a:off x="754075" y="1202450"/>
              <a:ext cx="101700" cy="85525"/>
            </a:xfrm>
            <a:custGeom>
              <a:avLst/>
              <a:gdLst/>
              <a:ahLst/>
              <a:cxnLst/>
              <a:rect l="l" t="t" r="r" b="b"/>
              <a:pathLst>
                <a:path w="4068" h="3421" extrusionOk="0">
                  <a:moveTo>
                    <a:pt x="1583" y="1"/>
                  </a:moveTo>
                  <a:cubicBezTo>
                    <a:pt x="765" y="1"/>
                    <a:pt x="33" y="369"/>
                    <a:pt x="20" y="1239"/>
                  </a:cubicBezTo>
                  <a:cubicBezTo>
                    <a:pt x="1" y="2357"/>
                    <a:pt x="926" y="3420"/>
                    <a:pt x="2014" y="3420"/>
                  </a:cubicBezTo>
                  <a:cubicBezTo>
                    <a:pt x="2332" y="3420"/>
                    <a:pt x="2663" y="3330"/>
                    <a:pt x="2988" y="3125"/>
                  </a:cubicBezTo>
                  <a:cubicBezTo>
                    <a:pt x="3750" y="2643"/>
                    <a:pt x="4067" y="1957"/>
                    <a:pt x="3750" y="1145"/>
                  </a:cubicBezTo>
                  <a:cubicBezTo>
                    <a:pt x="3474" y="441"/>
                    <a:pt x="2477" y="1"/>
                    <a:pt x="158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36"/>
            <p:cNvSpPr/>
            <p:nvPr/>
          </p:nvSpPr>
          <p:spPr>
            <a:xfrm>
              <a:off x="1036549" y="1274750"/>
              <a:ext cx="46475" cy="38275"/>
            </a:xfrm>
            <a:custGeom>
              <a:avLst/>
              <a:gdLst/>
              <a:ahLst/>
              <a:cxnLst/>
              <a:rect l="l" t="t" r="r" b="b"/>
              <a:pathLst>
                <a:path w="1859" h="1531" extrusionOk="0">
                  <a:moveTo>
                    <a:pt x="1039" y="0"/>
                  </a:moveTo>
                  <a:cubicBezTo>
                    <a:pt x="664" y="0"/>
                    <a:pt x="265" y="207"/>
                    <a:pt x="161" y="548"/>
                  </a:cubicBezTo>
                  <a:cubicBezTo>
                    <a:pt x="1" y="1078"/>
                    <a:pt x="502" y="1530"/>
                    <a:pt x="1019" y="1530"/>
                  </a:cubicBezTo>
                  <a:cubicBezTo>
                    <a:pt x="1120" y="1530"/>
                    <a:pt x="1222" y="1513"/>
                    <a:pt x="1319" y="1476"/>
                  </a:cubicBezTo>
                  <a:cubicBezTo>
                    <a:pt x="1722" y="1323"/>
                    <a:pt x="1858" y="745"/>
                    <a:pt x="1710" y="392"/>
                  </a:cubicBezTo>
                  <a:cubicBezTo>
                    <a:pt x="1594" y="120"/>
                    <a:pt x="1324" y="0"/>
                    <a:pt x="103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6"/>
            <p:cNvSpPr/>
            <p:nvPr/>
          </p:nvSpPr>
          <p:spPr>
            <a:xfrm>
              <a:off x="1011386" y="1087877"/>
              <a:ext cx="128175" cy="147900"/>
            </a:xfrm>
            <a:custGeom>
              <a:avLst/>
              <a:gdLst/>
              <a:ahLst/>
              <a:cxnLst/>
              <a:rect l="l" t="t" r="r" b="b"/>
              <a:pathLst>
                <a:path w="5127" h="5916" extrusionOk="0">
                  <a:moveTo>
                    <a:pt x="2761" y="1"/>
                  </a:moveTo>
                  <a:cubicBezTo>
                    <a:pt x="762" y="1"/>
                    <a:pt x="0" y="2433"/>
                    <a:pt x="809" y="4323"/>
                  </a:cubicBezTo>
                  <a:cubicBezTo>
                    <a:pt x="1111" y="5027"/>
                    <a:pt x="1531" y="5916"/>
                    <a:pt x="2422" y="5916"/>
                  </a:cubicBezTo>
                  <a:cubicBezTo>
                    <a:pt x="2514" y="5916"/>
                    <a:pt x="2611" y="5907"/>
                    <a:pt x="2713" y="5887"/>
                  </a:cubicBezTo>
                  <a:cubicBezTo>
                    <a:pt x="4289" y="5574"/>
                    <a:pt x="5126" y="3456"/>
                    <a:pt x="5114" y="2122"/>
                  </a:cubicBezTo>
                  <a:cubicBezTo>
                    <a:pt x="5109" y="1451"/>
                    <a:pt x="4894" y="682"/>
                    <a:pt x="4201" y="359"/>
                  </a:cubicBezTo>
                  <a:cubicBezTo>
                    <a:pt x="3667" y="111"/>
                    <a:pt x="3186" y="1"/>
                    <a:pt x="276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6"/>
            <p:cNvSpPr/>
            <p:nvPr/>
          </p:nvSpPr>
          <p:spPr>
            <a:xfrm>
              <a:off x="1121400" y="1145475"/>
              <a:ext cx="118675" cy="104275"/>
            </a:xfrm>
            <a:custGeom>
              <a:avLst/>
              <a:gdLst/>
              <a:ahLst/>
              <a:cxnLst/>
              <a:rect l="l" t="t" r="r" b="b"/>
              <a:pathLst>
                <a:path w="4747" h="4171" extrusionOk="0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6"/>
            <p:cNvSpPr/>
            <p:nvPr/>
          </p:nvSpPr>
          <p:spPr>
            <a:xfrm>
              <a:off x="1187025" y="1079925"/>
              <a:ext cx="121950" cy="87500"/>
            </a:xfrm>
            <a:custGeom>
              <a:avLst/>
              <a:gdLst/>
              <a:ahLst/>
              <a:cxnLst/>
              <a:rect l="l" t="t" r="r" b="b"/>
              <a:pathLst>
                <a:path w="4878" h="3500" extrusionOk="0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6"/>
            <p:cNvSpPr/>
            <p:nvPr/>
          </p:nvSpPr>
          <p:spPr>
            <a:xfrm>
              <a:off x="1295175" y="1175275"/>
              <a:ext cx="93475" cy="66650"/>
            </a:xfrm>
            <a:custGeom>
              <a:avLst/>
              <a:gdLst/>
              <a:ahLst/>
              <a:cxnLst/>
              <a:rect l="l" t="t" r="r" b="b"/>
              <a:pathLst>
                <a:path w="3739" h="2666" extrusionOk="0">
                  <a:moveTo>
                    <a:pt x="1571" y="1"/>
                  </a:moveTo>
                  <a:cubicBezTo>
                    <a:pt x="725" y="1"/>
                    <a:pt x="0" y="433"/>
                    <a:pt x="281" y="1375"/>
                  </a:cubicBezTo>
                  <a:cubicBezTo>
                    <a:pt x="468" y="2005"/>
                    <a:pt x="1126" y="2454"/>
                    <a:pt x="1782" y="2610"/>
                  </a:cubicBezTo>
                  <a:cubicBezTo>
                    <a:pt x="1939" y="2648"/>
                    <a:pt x="2099" y="2666"/>
                    <a:pt x="2255" y="2666"/>
                  </a:cubicBezTo>
                  <a:cubicBezTo>
                    <a:pt x="3036" y="2666"/>
                    <a:pt x="3739" y="2211"/>
                    <a:pt x="3615" y="1352"/>
                  </a:cubicBezTo>
                  <a:cubicBezTo>
                    <a:pt x="3489" y="481"/>
                    <a:pt x="2463" y="1"/>
                    <a:pt x="157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36"/>
            <p:cNvSpPr/>
            <p:nvPr/>
          </p:nvSpPr>
          <p:spPr>
            <a:xfrm>
              <a:off x="1323250" y="1060750"/>
              <a:ext cx="152175" cy="104500"/>
            </a:xfrm>
            <a:custGeom>
              <a:avLst/>
              <a:gdLst/>
              <a:ahLst/>
              <a:cxnLst/>
              <a:rect l="l" t="t" r="r" b="b"/>
              <a:pathLst>
                <a:path w="6087" h="4180" extrusionOk="0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36"/>
            <p:cNvSpPr/>
            <p:nvPr/>
          </p:nvSpPr>
          <p:spPr>
            <a:xfrm>
              <a:off x="1449275" y="1077775"/>
              <a:ext cx="118350" cy="95200"/>
            </a:xfrm>
            <a:custGeom>
              <a:avLst/>
              <a:gdLst/>
              <a:ahLst/>
              <a:cxnLst/>
              <a:rect l="l" t="t" r="r" b="b"/>
              <a:pathLst>
                <a:path w="4734" h="3808" extrusionOk="0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6"/>
            <p:cNvSpPr/>
            <p:nvPr/>
          </p:nvSpPr>
          <p:spPr>
            <a:xfrm>
              <a:off x="1575425" y="1104375"/>
              <a:ext cx="110375" cy="105600"/>
            </a:xfrm>
            <a:custGeom>
              <a:avLst/>
              <a:gdLst/>
              <a:ahLst/>
              <a:cxnLst/>
              <a:rect l="l" t="t" r="r" b="b"/>
              <a:pathLst>
                <a:path w="4415" h="4224" extrusionOk="0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6"/>
            <p:cNvSpPr/>
            <p:nvPr/>
          </p:nvSpPr>
          <p:spPr>
            <a:xfrm>
              <a:off x="1470225" y="1195950"/>
              <a:ext cx="120600" cy="89575"/>
            </a:xfrm>
            <a:custGeom>
              <a:avLst/>
              <a:gdLst/>
              <a:ahLst/>
              <a:cxnLst/>
              <a:rect l="l" t="t" r="r" b="b"/>
              <a:pathLst>
                <a:path w="4824" h="3583" extrusionOk="0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6"/>
            <p:cNvSpPr/>
            <p:nvPr/>
          </p:nvSpPr>
          <p:spPr>
            <a:xfrm>
              <a:off x="1394525" y="1184675"/>
              <a:ext cx="89550" cy="73925"/>
            </a:xfrm>
            <a:custGeom>
              <a:avLst/>
              <a:gdLst/>
              <a:ahLst/>
              <a:cxnLst/>
              <a:rect l="l" t="t" r="r" b="b"/>
              <a:pathLst>
                <a:path w="3582" h="2957" extrusionOk="0">
                  <a:moveTo>
                    <a:pt x="1726" y="0"/>
                  </a:moveTo>
                  <a:cubicBezTo>
                    <a:pt x="282" y="0"/>
                    <a:pt x="1" y="2892"/>
                    <a:pt x="1532" y="2956"/>
                  </a:cubicBezTo>
                  <a:cubicBezTo>
                    <a:pt x="1551" y="2956"/>
                    <a:pt x="1571" y="2957"/>
                    <a:pt x="1589" y="2957"/>
                  </a:cubicBezTo>
                  <a:cubicBezTo>
                    <a:pt x="3171" y="2957"/>
                    <a:pt x="3582" y="172"/>
                    <a:pt x="1832" y="5"/>
                  </a:cubicBezTo>
                  <a:cubicBezTo>
                    <a:pt x="1796" y="2"/>
                    <a:pt x="1761" y="0"/>
                    <a:pt x="172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6"/>
            <p:cNvSpPr/>
            <p:nvPr/>
          </p:nvSpPr>
          <p:spPr>
            <a:xfrm>
              <a:off x="1578900" y="1228225"/>
              <a:ext cx="90150" cy="70975"/>
            </a:xfrm>
            <a:custGeom>
              <a:avLst/>
              <a:gdLst/>
              <a:ahLst/>
              <a:cxnLst/>
              <a:rect l="l" t="t" r="r" b="b"/>
              <a:pathLst>
                <a:path w="3606" h="2839" extrusionOk="0">
                  <a:moveTo>
                    <a:pt x="1383" y="1"/>
                  </a:moveTo>
                  <a:cubicBezTo>
                    <a:pt x="628" y="1"/>
                    <a:pt x="1" y="615"/>
                    <a:pt x="171" y="1536"/>
                  </a:cubicBezTo>
                  <a:cubicBezTo>
                    <a:pt x="320" y="2339"/>
                    <a:pt x="918" y="2839"/>
                    <a:pt x="1642" y="2839"/>
                  </a:cubicBezTo>
                  <a:cubicBezTo>
                    <a:pt x="1910" y="2839"/>
                    <a:pt x="2195" y="2770"/>
                    <a:pt x="2481" y="2623"/>
                  </a:cubicBezTo>
                  <a:cubicBezTo>
                    <a:pt x="3606" y="2048"/>
                    <a:pt x="3071" y="823"/>
                    <a:pt x="2254" y="278"/>
                  </a:cubicBezTo>
                  <a:cubicBezTo>
                    <a:pt x="1969" y="88"/>
                    <a:pt x="1667" y="1"/>
                    <a:pt x="138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6"/>
            <p:cNvSpPr/>
            <p:nvPr/>
          </p:nvSpPr>
          <p:spPr>
            <a:xfrm>
              <a:off x="1563150" y="1307850"/>
              <a:ext cx="78800" cy="49125"/>
            </a:xfrm>
            <a:custGeom>
              <a:avLst/>
              <a:gdLst/>
              <a:ahLst/>
              <a:cxnLst/>
              <a:rect l="l" t="t" r="r" b="b"/>
              <a:pathLst>
                <a:path w="3152" h="1965" extrusionOk="0">
                  <a:moveTo>
                    <a:pt x="1234" y="1"/>
                  </a:moveTo>
                  <a:cubicBezTo>
                    <a:pt x="834" y="1"/>
                    <a:pt x="485" y="139"/>
                    <a:pt x="345" y="487"/>
                  </a:cubicBezTo>
                  <a:cubicBezTo>
                    <a:pt x="0" y="1342"/>
                    <a:pt x="1220" y="1965"/>
                    <a:pt x="2102" y="1965"/>
                  </a:cubicBezTo>
                  <a:cubicBezTo>
                    <a:pt x="2284" y="1965"/>
                    <a:pt x="2452" y="1938"/>
                    <a:pt x="2589" y="1882"/>
                  </a:cubicBezTo>
                  <a:cubicBezTo>
                    <a:pt x="3096" y="1675"/>
                    <a:pt x="3151" y="1224"/>
                    <a:pt x="2925" y="802"/>
                  </a:cubicBezTo>
                  <a:cubicBezTo>
                    <a:pt x="2695" y="378"/>
                    <a:pt x="1894" y="1"/>
                    <a:pt x="123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4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4"/>
          <p:cNvSpPr/>
          <p:nvPr/>
        </p:nvSpPr>
        <p:spPr>
          <a:xfrm flipH="1">
            <a:off x="42338" y="3873625"/>
            <a:ext cx="9144037" cy="1643280"/>
          </a:xfrm>
          <a:custGeom>
            <a:avLst/>
            <a:gdLst/>
            <a:ahLst/>
            <a:cxnLst/>
            <a:rect l="l" t="t" r="r" b="b"/>
            <a:pathLst>
              <a:path w="67465" h="19172" extrusionOk="0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4"/>
          <p:cNvSpPr/>
          <p:nvPr/>
        </p:nvSpPr>
        <p:spPr>
          <a:xfrm flipH="1">
            <a:off x="5917121" y="4773440"/>
            <a:ext cx="921873" cy="1104051"/>
          </a:xfrm>
          <a:custGeom>
            <a:avLst/>
            <a:gdLst/>
            <a:ahLst/>
            <a:cxnLst/>
            <a:rect l="l" t="t" r="r" b="b"/>
            <a:pathLst>
              <a:path w="8052" h="9643" extrusionOk="0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4"/>
          <p:cNvSpPr/>
          <p:nvPr/>
        </p:nvSpPr>
        <p:spPr>
          <a:xfrm flipH="1">
            <a:off x="1310851" y="4313023"/>
            <a:ext cx="921645" cy="1102563"/>
          </a:xfrm>
          <a:custGeom>
            <a:avLst/>
            <a:gdLst/>
            <a:ahLst/>
            <a:cxnLst/>
            <a:rect l="l" t="t" r="r" b="b"/>
            <a:pathLst>
              <a:path w="8050" h="9630" extrusionOk="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4"/>
          <p:cNvSpPr/>
          <p:nvPr/>
        </p:nvSpPr>
        <p:spPr>
          <a:xfrm flipH="1">
            <a:off x="7424325" y="4587046"/>
            <a:ext cx="819748" cy="750842"/>
          </a:xfrm>
          <a:custGeom>
            <a:avLst/>
            <a:gdLst/>
            <a:ahLst/>
            <a:cxnLst/>
            <a:rect l="l" t="t" r="r" b="b"/>
            <a:pathLst>
              <a:path w="7160" h="6558" extrusionOk="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4"/>
          <p:cNvSpPr/>
          <p:nvPr/>
        </p:nvSpPr>
        <p:spPr>
          <a:xfrm flipH="1">
            <a:off x="2501514" y="4773438"/>
            <a:ext cx="638167" cy="585744"/>
          </a:xfrm>
          <a:custGeom>
            <a:avLst/>
            <a:gdLst/>
            <a:ahLst/>
            <a:cxnLst/>
            <a:rect l="l" t="t" r="r" b="b"/>
            <a:pathLst>
              <a:path w="5574" h="5116" extrusionOk="0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4"/>
          <p:cNvSpPr/>
          <p:nvPr/>
        </p:nvSpPr>
        <p:spPr>
          <a:xfrm flipH="1">
            <a:off x="0" y="3189300"/>
            <a:ext cx="3543354" cy="3563694"/>
          </a:xfrm>
          <a:custGeom>
            <a:avLst/>
            <a:gdLst/>
            <a:ahLst/>
            <a:cxnLst/>
            <a:rect l="l" t="t" r="r" b="b"/>
            <a:pathLst>
              <a:path w="30947" h="31126" extrusionOk="0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4"/>
          <p:cNvSpPr/>
          <p:nvPr/>
        </p:nvSpPr>
        <p:spPr>
          <a:xfrm flipH="1">
            <a:off x="6376080" y="3841438"/>
            <a:ext cx="2796533" cy="2892539"/>
          </a:xfrm>
          <a:custGeom>
            <a:avLst/>
            <a:gdLst/>
            <a:ahLst/>
            <a:cxnLst/>
            <a:rect l="l" t="t" r="r" b="b"/>
            <a:pathLst>
              <a:path w="24426" h="25264" extrusionOk="0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4"/>
          <p:cNvSpPr/>
          <p:nvPr/>
        </p:nvSpPr>
        <p:spPr>
          <a:xfrm>
            <a:off x="96590" y="2850065"/>
            <a:ext cx="520128" cy="1023563"/>
          </a:xfrm>
          <a:custGeom>
            <a:avLst/>
            <a:gdLst/>
            <a:ahLst/>
            <a:cxnLst/>
            <a:rect l="l" t="t" r="r" b="b"/>
            <a:pathLst>
              <a:path w="4543" h="8940" extrusionOk="0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6" name="Google Shape;726;p4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727" name="Google Shape;727;p4"/>
            <p:cNvSpPr/>
            <p:nvPr/>
          </p:nvSpPr>
          <p:spPr>
            <a:xfrm>
              <a:off x="2334559" y="448261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773302" y="4170991"/>
              <a:ext cx="37797" cy="32449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1802892" y="2749675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2477309" y="3249453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989312" y="3037995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107696" y="2782103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874027" y="3203769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-407661" y="3150929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72433" y="267290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-957157" y="271413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-450274" y="2781020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09970" y="434558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2269888" y="362478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"/>
            <p:cNvSpPr/>
            <p:nvPr/>
          </p:nvSpPr>
          <p:spPr>
            <a:xfrm>
              <a:off x="2397023" y="266067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"/>
            <p:cNvSpPr/>
            <p:nvPr/>
          </p:nvSpPr>
          <p:spPr>
            <a:xfrm>
              <a:off x="-754965" y="2933628"/>
              <a:ext cx="62461" cy="53309"/>
            </a:xfrm>
            <a:custGeom>
              <a:avLst/>
              <a:gdLst/>
              <a:ahLst/>
              <a:cxnLst/>
              <a:rect l="l" t="t" r="r" b="b"/>
              <a:pathLst>
                <a:path w="1051" h="897" extrusionOk="0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-1002624" y="334655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" name="Google Shape;743;p4"/>
          <p:cNvSpPr txBox="1">
            <a:spLocks noGrp="1"/>
          </p:cNvSpPr>
          <p:nvPr>
            <p:ph type="title"/>
          </p:nvPr>
        </p:nvSpPr>
        <p:spPr>
          <a:xfrm>
            <a:off x="720000" y="4932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44" name="Google Shape;744;p4"/>
          <p:cNvSpPr txBox="1">
            <a:spLocks noGrp="1"/>
          </p:cNvSpPr>
          <p:nvPr>
            <p:ph type="body" idx="1"/>
          </p:nvPr>
        </p:nvSpPr>
        <p:spPr>
          <a:xfrm>
            <a:off x="1005277" y="1643975"/>
            <a:ext cx="3889200" cy="23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5" name="Google Shape;745;p4"/>
          <p:cNvSpPr/>
          <p:nvPr/>
        </p:nvSpPr>
        <p:spPr>
          <a:xfrm flipH="1">
            <a:off x="8330244" y="2997115"/>
            <a:ext cx="1638810" cy="1276362"/>
          </a:xfrm>
          <a:custGeom>
            <a:avLst/>
            <a:gdLst/>
            <a:ahLst/>
            <a:cxnLst/>
            <a:rect l="l" t="t" r="r" b="b"/>
            <a:pathLst>
              <a:path w="14314" h="11148" extrusionOk="0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6" name="Google Shape;746;p4"/>
          <p:cNvGrpSpPr/>
          <p:nvPr/>
        </p:nvGrpSpPr>
        <p:grpSpPr>
          <a:xfrm>
            <a:off x="4323665" y="4777079"/>
            <a:ext cx="337450" cy="510477"/>
            <a:chOff x="2287290" y="537891"/>
            <a:chExt cx="337450" cy="510477"/>
          </a:xfrm>
        </p:grpSpPr>
        <p:sp>
          <p:nvSpPr>
            <p:cNvPr id="747" name="Google Shape;747;p4"/>
            <p:cNvSpPr/>
            <p:nvPr/>
          </p:nvSpPr>
          <p:spPr>
            <a:xfrm>
              <a:off x="2296325" y="556752"/>
              <a:ext cx="328415" cy="491617"/>
            </a:xfrm>
            <a:custGeom>
              <a:avLst/>
              <a:gdLst/>
              <a:ahLst/>
              <a:cxnLst/>
              <a:rect l="l" t="t" r="r" b="b"/>
              <a:pathLst>
                <a:path w="2908" h="4353" extrusionOk="0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2287290" y="615592"/>
              <a:ext cx="328528" cy="414029"/>
            </a:xfrm>
            <a:custGeom>
              <a:avLst/>
              <a:gdLst/>
              <a:ahLst/>
              <a:cxnLst/>
              <a:rect l="l" t="t" r="r" b="b"/>
              <a:pathLst>
                <a:path w="2909" h="3666" extrusionOk="0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2512821" y="589390"/>
              <a:ext cx="84137" cy="58276"/>
            </a:xfrm>
            <a:custGeom>
              <a:avLst/>
              <a:gdLst/>
              <a:ahLst/>
              <a:cxnLst/>
              <a:rect l="l" t="t" r="r" b="b"/>
              <a:pathLst>
                <a:path w="745" h="516" extrusionOk="0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2542071" y="581485"/>
              <a:ext cx="46642" cy="29025"/>
            </a:xfrm>
            <a:custGeom>
              <a:avLst/>
              <a:gdLst/>
              <a:ahLst/>
              <a:cxnLst/>
              <a:rect l="l" t="t" r="r" b="b"/>
              <a:pathLst>
                <a:path w="413" h="257" extrusionOk="0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2554493" y="572450"/>
              <a:ext cx="34671" cy="26427"/>
            </a:xfrm>
            <a:custGeom>
              <a:avLst/>
              <a:gdLst/>
              <a:ahLst/>
              <a:cxnLst/>
              <a:rect l="l" t="t" r="r" b="b"/>
              <a:pathLst>
                <a:path w="307" h="234" extrusionOk="0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2506045" y="539472"/>
              <a:ext cx="96559" cy="51838"/>
            </a:xfrm>
            <a:custGeom>
              <a:avLst/>
              <a:gdLst/>
              <a:ahLst/>
              <a:cxnLst/>
              <a:rect l="l" t="t" r="r" b="b"/>
              <a:pathLst>
                <a:path w="855" h="459" extrusionOk="0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2509433" y="537891"/>
              <a:ext cx="102206" cy="46643"/>
            </a:xfrm>
            <a:custGeom>
              <a:avLst/>
              <a:gdLst/>
              <a:ahLst/>
              <a:cxnLst/>
              <a:rect l="l" t="t" r="r" b="b"/>
              <a:pathLst>
                <a:path w="905" h="413" extrusionOk="0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2512821" y="599894"/>
              <a:ext cx="78942" cy="47773"/>
            </a:xfrm>
            <a:custGeom>
              <a:avLst/>
              <a:gdLst/>
              <a:ahLst/>
              <a:cxnLst/>
              <a:rect l="l" t="t" r="r" b="b"/>
              <a:pathLst>
                <a:path w="699" h="423" extrusionOk="0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2385543" y="627563"/>
              <a:ext cx="168273" cy="334182"/>
            </a:xfrm>
            <a:custGeom>
              <a:avLst/>
              <a:gdLst/>
              <a:ahLst/>
              <a:cxnLst/>
              <a:rect l="l" t="t" r="r" b="b"/>
              <a:pathLst>
                <a:path w="1490" h="2959" extrusionOk="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2339805" y="712040"/>
              <a:ext cx="234679" cy="229489"/>
            </a:xfrm>
            <a:custGeom>
              <a:avLst/>
              <a:gdLst/>
              <a:ahLst/>
              <a:cxnLst/>
              <a:rect l="l" t="t" r="r" b="b"/>
              <a:pathLst>
                <a:path w="2078" h="2032" extrusionOk="0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2399321" y="781270"/>
              <a:ext cx="107627" cy="92609"/>
            </a:xfrm>
            <a:custGeom>
              <a:avLst/>
              <a:gdLst/>
              <a:ahLst/>
              <a:cxnLst/>
              <a:rect l="l" t="t" r="r" b="b"/>
              <a:pathLst>
                <a:path w="953" h="820" extrusionOk="0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2421569" y="797307"/>
              <a:ext cx="63582" cy="63471"/>
            </a:xfrm>
            <a:custGeom>
              <a:avLst/>
              <a:gdLst/>
              <a:ahLst/>
              <a:cxnLst/>
              <a:rect l="l" t="t" r="r" b="b"/>
              <a:pathLst>
                <a:path w="563" h="562" extrusionOk="0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" name="Google Shape;759;p4"/>
          <p:cNvGrpSpPr/>
          <p:nvPr/>
        </p:nvGrpSpPr>
        <p:grpSpPr>
          <a:xfrm>
            <a:off x="7707959" y="4145527"/>
            <a:ext cx="360149" cy="395733"/>
            <a:chOff x="310934" y="718477"/>
            <a:chExt cx="360149" cy="395733"/>
          </a:xfrm>
        </p:grpSpPr>
        <p:sp>
          <p:nvSpPr>
            <p:cNvPr id="760" name="Google Shape;760;p4"/>
            <p:cNvSpPr/>
            <p:nvPr/>
          </p:nvSpPr>
          <p:spPr>
            <a:xfrm>
              <a:off x="310934" y="733046"/>
              <a:ext cx="342306" cy="381164"/>
            </a:xfrm>
            <a:custGeom>
              <a:avLst/>
              <a:gdLst/>
              <a:ahLst/>
              <a:cxnLst/>
              <a:rect l="l" t="t" r="r" b="b"/>
              <a:pathLst>
                <a:path w="3031" h="3375" extrusionOk="0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540192" y="718477"/>
              <a:ext cx="130892" cy="116777"/>
            </a:xfrm>
            <a:custGeom>
              <a:avLst/>
              <a:gdLst/>
              <a:ahLst/>
              <a:cxnLst/>
              <a:rect l="l" t="t" r="r" b="b"/>
              <a:pathLst>
                <a:path w="1159" h="1034" extrusionOk="0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" name="Google Shape;762;p4"/>
          <p:cNvGrpSpPr/>
          <p:nvPr/>
        </p:nvGrpSpPr>
        <p:grpSpPr>
          <a:xfrm>
            <a:off x="469061" y="276622"/>
            <a:ext cx="497365" cy="375742"/>
            <a:chOff x="171686" y="1595997"/>
            <a:chExt cx="497365" cy="375742"/>
          </a:xfrm>
        </p:grpSpPr>
        <p:sp>
          <p:nvSpPr>
            <p:cNvPr id="763" name="Google Shape;763;p4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4"/>
          <p:cNvGrpSpPr/>
          <p:nvPr/>
        </p:nvGrpSpPr>
        <p:grpSpPr>
          <a:xfrm>
            <a:off x="350348" y="256951"/>
            <a:ext cx="8523800" cy="4053859"/>
            <a:chOff x="-362336" y="300471"/>
            <a:chExt cx="9362698" cy="4452832"/>
          </a:xfrm>
        </p:grpSpPr>
        <p:sp>
          <p:nvSpPr>
            <p:cNvPr id="780" name="Google Shape;780;p4"/>
            <p:cNvSpPr/>
            <p:nvPr/>
          </p:nvSpPr>
          <p:spPr>
            <a:xfrm>
              <a:off x="6930003" y="1185540"/>
              <a:ext cx="465053" cy="225744"/>
            </a:xfrm>
            <a:custGeom>
              <a:avLst/>
              <a:gdLst/>
              <a:ahLst/>
              <a:cxnLst/>
              <a:rect l="l" t="t" r="r" b="b"/>
              <a:pathLst>
                <a:path w="3840" h="1864" extrusionOk="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3472583" y="4532282"/>
              <a:ext cx="458150" cy="221021"/>
            </a:xfrm>
            <a:custGeom>
              <a:avLst/>
              <a:gdLst/>
              <a:ahLst/>
              <a:cxnLst/>
              <a:rect l="l" t="t" r="r" b="b"/>
              <a:pathLst>
                <a:path w="3783" h="1825" extrusionOk="0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-362336" y="2590527"/>
              <a:ext cx="464932" cy="225987"/>
            </a:xfrm>
            <a:custGeom>
              <a:avLst/>
              <a:gdLst/>
              <a:ahLst/>
              <a:cxnLst/>
              <a:rect l="l" t="t" r="r" b="b"/>
              <a:pathLst>
                <a:path w="3839" h="1866" extrusionOk="0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8636434" y="300471"/>
              <a:ext cx="363928" cy="175121"/>
            </a:xfrm>
            <a:custGeom>
              <a:avLst/>
              <a:gdLst/>
              <a:ahLst/>
              <a:cxnLst/>
              <a:rect l="l" t="t" r="r" b="b"/>
              <a:pathLst>
                <a:path w="3005" h="1446" extrusionOk="0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629456" y="819970"/>
              <a:ext cx="420243" cy="190139"/>
            </a:xfrm>
            <a:custGeom>
              <a:avLst/>
              <a:gdLst/>
              <a:ahLst/>
              <a:cxnLst/>
              <a:rect l="l" t="t" r="r" b="b"/>
              <a:pathLst>
                <a:path w="3470" h="1570" extrusionOk="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6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6"/>
          <p:cNvSpPr/>
          <p:nvPr/>
        </p:nvSpPr>
        <p:spPr>
          <a:xfrm>
            <a:off x="-35551" y="3860854"/>
            <a:ext cx="9144037" cy="1643280"/>
          </a:xfrm>
          <a:custGeom>
            <a:avLst/>
            <a:gdLst/>
            <a:ahLst/>
            <a:cxnLst/>
            <a:rect l="l" t="t" r="r" b="b"/>
            <a:pathLst>
              <a:path w="67465" h="19172" extrusionOk="0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6"/>
          <p:cNvSpPr/>
          <p:nvPr/>
        </p:nvSpPr>
        <p:spPr>
          <a:xfrm>
            <a:off x="2311830" y="4760669"/>
            <a:ext cx="921873" cy="1104051"/>
          </a:xfrm>
          <a:custGeom>
            <a:avLst/>
            <a:gdLst/>
            <a:ahLst/>
            <a:cxnLst/>
            <a:rect l="l" t="t" r="r" b="b"/>
            <a:pathLst>
              <a:path w="8052" h="9643" extrusionOk="0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6"/>
          <p:cNvSpPr/>
          <p:nvPr/>
        </p:nvSpPr>
        <p:spPr>
          <a:xfrm>
            <a:off x="6918329" y="4300252"/>
            <a:ext cx="921644" cy="1102563"/>
          </a:xfrm>
          <a:custGeom>
            <a:avLst/>
            <a:gdLst/>
            <a:ahLst/>
            <a:cxnLst/>
            <a:rect l="l" t="t" r="r" b="b"/>
            <a:pathLst>
              <a:path w="8050" h="9630" extrusionOk="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6"/>
          <p:cNvSpPr/>
          <p:nvPr/>
        </p:nvSpPr>
        <p:spPr>
          <a:xfrm>
            <a:off x="906750" y="4574275"/>
            <a:ext cx="819748" cy="750842"/>
          </a:xfrm>
          <a:custGeom>
            <a:avLst/>
            <a:gdLst/>
            <a:ahLst/>
            <a:cxnLst/>
            <a:rect l="l" t="t" r="r" b="b"/>
            <a:pathLst>
              <a:path w="7160" h="6558" extrusionOk="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6"/>
          <p:cNvSpPr/>
          <p:nvPr/>
        </p:nvSpPr>
        <p:spPr>
          <a:xfrm>
            <a:off x="6011142" y="4760667"/>
            <a:ext cx="638167" cy="585744"/>
          </a:xfrm>
          <a:custGeom>
            <a:avLst/>
            <a:gdLst/>
            <a:ahLst/>
            <a:cxnLst/>
            <a:rect l="l" t="t" r="r" b="b"/>
            <a:pathLst>
              <a:path w="5574" h="5116" extrusionOk="0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6"/>
          <p:cNvSpPr/>
          <p:nvPr/>
        </p:nvSpPr>
        <p:spPr>
          <a:xfrm>
            <a:off x="5607470" y="3176529"/>
            <a:ext cx="3543354" cy="3563694"/>
          </a:xfrm>
          <a:custGeom>
            <a:avLst/>
            <a:gdLst/>
            <a:ahLst/>
            <a:cxnLst/>
            <a:rect l="l" t="t" r="r" b="b"/>
            <a:pathLst>
              <a:path w="30947" h="31126" extrusionOk="0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6"/>
          <p:cNvSpPr/>
          <p:nvPr/>
        </p:nvSpPr>
        <p:spPr>
          <a:xfrm>
            <a:off x="-21788" y="3828667"/>
            <a:ext cx="2796533" cy="2892539"/>
          </a:xfrm>
          <a:custGeom>
            <a:avLst/>
            <a:gdLst/>
            <a:ahLst/>
            <a:cxnLst/>
            <a:rect l="l" t="t" r="r" b="b"/>
            <a:pathLst>
              <a:path w="24426" h="25264" extrusionOk="0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6"/>
          <p:cNvSpPr/>
          <p:nvPr/>
        </p:nvSpPr>
        <p:spPr>
          <a:xfrm flipH="1">
            <a:off x="8534106" y="2837295"/>
            <a:ext cx="520128" cy="1023563"/>
          </a:xfrm>
          <a:custGeom>
            <a:avLst/>
            <a:gdLst/>
            <a:ahLst/>
            <a:cxnLst/>
            <a:rect l="l" t="t" r="r" b="b"/>
            <a:pathLst>
              <a:path w="4543" h="8940" extrusionOk="0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0" name="Google Shape;880;p6"/>
          <p:cNvGrpSpPr/>
          <p:nvPr/>
        </p:nvGrpSpPr>
        <p:grpSpPr>
          <a:xfrm flipH="1">
            <a:off x="213198" y="41402"/>
            <a:ext cx="8878973" cy="4738613"/>
            <a:chOff x="-1017703" y="2653588"/>
            <a:chExt cx="3527462" cy="1882569"/>
          </a:xfrm>
        </p:grpSpPr>
        <p:sp>
          <p:nvSpPr>
            <p:cNvPr id="881" name="Google Shape;881;p6"/>
            <p:cNvSpPr/>
            <p:nvPr/>
          </p:nvSpPr>
          <p:spPr>
            <a:xfrm>
              <a:off x="2334559" y="448261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773302" y="4170991"/>
              <a:ext cx="37797" cy="32449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1802892" y="2749675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2477309" y="3249453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1989312" y="3037995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1107696" y="2782103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172433" y="267290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-1017703" y="2653588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-450274" y="2781020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109970" y="434558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2269888" y="362478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2397023" y="266067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-754965" y="2933628"/>
              <a:ext cx="62461" cy="53309"/>
            </a:xfrm>
            <a:custGeom>
              <a:avLst/>
              <a:gdLst/>
              <a:ahLst/>
              <a:cxnLst/>
              <a:rect l="l" t="t" r="r" b="b"/>
              <a:pathLst>
                <a:path w="1051" h="897" extrusionOk="0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-1002624" y="334655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" name="Google Shape;895;p6"/>
          <p:cNvSpPr/>
          <p:nvPr/>
        </p:nvSpPr>
        <p:spPr>
          <a:xfrm>
            <a:off x="-818230" y="2984344"/>
            <a:ext cx="1638810" cy="1276362"/>
          </a:xfrm>
          <a:custGeom>
            <a:avLst/>
            <a:gdLst/>
            <a:ahLst/>
            <a:cxnLst/>
            <a:rect l="l" t="t" r="r" b="b"/>
            <a:pathLst>
              <a:path w="14314" h="11148" extrusionOk="0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6"/>
          <p:cNvSpPr txBox="1">
            <a:spLocks noGrp="1"/>
          </p:cNvSpPr>
          <p:nvPr>
            <p:ph type="title"/>
          </p:nvPr>
        </p:nvSpPr>
        <p:spPr>
          <a:xfrm>
            <a:off x="717750" y="526869"/>
            <a:ext cx="752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897" name="Google Shape;897;p6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898" name="Google Shape;898;p6"/>
            <p:cNvSpPr/>
            <p:nvPr/>
          </p:nvSpPr>
          <p:spPr>
            <a:xfrm>
              <a:off x="6391586" y="693201"/>
              <a:ext cx="465053" cy="225744"/>
            </a:xfrm>
            <a:custGeom>
              <a:avLst/>
              <a:gdLst/>
              <a:ahLst/>
              <a:cxnLst/>
              <a:rect l="l" t="t" r="r" b="b"/>
              <a:pathLst>
                <a:path w="3840" h="1864" extrusionOk="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1933397" y="4825669"/>
              <a:ext cx="458150" cy="221021"/>
            </a:xfrm>
            <a:custGeom>
              <a:avLst/>
              <a:gdLst/>
              <a:ahLst/>
              <a:cxnLst/>
              <a:rect l="l" t="t" r="r" b="b"/>
              <a:pathLst>
                <a:path w="3783" h="1825" extrusionOk="0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-772980" y="2529126"/>
              <a:ext cx="464932" cy="225987"/>
            </a:xfrm>
            <a:custGeom>
              <a:avLst/>
              <a:gdLst/>
              <a:ahLst/>
              <a:cxnLst/>
              <a:rect l="l" t="t" r="r" b="b"/>
              <a:pathLst>
                <a:path w="3839" h="1866" extrusionOk="0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8636434" y="300471"/>
              <a:ext cx="363928" cy="175121"/>
            </a:xfrm>
            <a:custGeom>
              <a:avLst/>
              <a:gdLst/>
              <a:ahLst/>
              <a:cxnLst/>
              <a:rect l="l" t="t" r="r" b="b"/>
              <a:pathLst>
                <a:path w="3005" h="1446" extrusionOk="0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272031" y="598144"/>
              <a:ext cx="420243" cy="190139"/>
            </a:xfrm>
            <a:custGeom>
              <a:avLst/>
              <a:gdLst/>
              <a:ahLst/>
              <a:cxnLst/>
              <a:rect l="l" t="t" r="r" b="b"/>
              <a:pathLst>
                <a:path w="3470" h="1570" extrusionOk="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" name="Google Shape;903;p6"/>
          <p:cNvGrpSpPr/>
          <p:nvPr/>
        </p:nvGrpSpPr>
        <p:grpSpPr>
          <a:xfrm>
            <a:off x="8826611" y="723822"/>
            <a:ext cx="497365" cy="375742"/>
            <a:chOff x="171686" y="1595997"/>
            <a:chExt cx="497365" cy="375742"/>
          </a:xfrm>
        </p:grpSpPr>
        <p:sp>
          <p:nvSpPr>
            <p:cNvPr id="904" name="Google Shape;904;p6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" name="Google Shape;920;p6"/>
          <p:cNvGrpSpPr/>
          <p:nvPr/>
        </p:nvGrpSpPr>
        <p:grpSpPr>
          <a:xfrm>
            <a:off x="-306527" y="322309"/>
            <a:ext cx="714651" cy="905420"/>
            <a:chOff x="1120111" y="1511859"/>
            <a:chExt cx="714651" cy="905420"/>
          </a:xfrm>
        </p:grpSpPr>
        <p:sp>
          <p:nvSpPr>
            <p:cNvPr id="921" name="Google Shape;921;p6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7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5" name="Google Shape;935;p7"/>
          <p:cNvGrpSpPr/>
          <p:nvPr/>
        </p:nvGrpSpPr>
        <p:grpSpPr>
          <a:xfrm>
            <a:off x="52698" y="256951"/>
            <a:ext cx="8821450" cy="3388284"/>
            <a:chOff x="-689281" y="300471"/>
            <a:chExt cx="9689642" cy="3721753"/>
          </a:xfrm>
        </p:grpSpPr>
        <p:sp>
          <p:nvSpPr>
            <p:cNvPr id="936" name="Google Shape;936;p7"/>
            <p:cNvSpPr/>
            <p:nvPr/>
          </p:nvSpPr>
          <p:spPr>
            <a:xfrm>
              <a:off x="7597183" y="1010095"/>
              <a:ext cx="465053" cy="225744"/>
            </a:xfrm>
            <a:custGeom>
              <a:avLst/>
              <a:gdLst/>
              <a:ahLst/>
              <a:cxnLst/>
              <a:rect l="l" t="t" r="r" b="b"/>
              <a:pathLst>
                <a:path w="3840" h="1864" extrusionOk="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51532" y="3801202"/>
              <a:ext cx="458150" cy="221021"/>
            </a:xfrm>
            <a:custGeom>
              <a:avLst/>
              <a:gdLst/>
              <a:ahLst/>
              <a:cxnLst/>
              <a:rect l="l" t="t" r="r" b="b"/>
              <a:pathLst>
                <a:path w="3783" h="1825" extrusionOk="0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-689281" y="2863924"/>
              <a:ext cx="464932" cy="225987"/>
            </a:xfrm>
            <a:custGeom>
              <a:avLst/>
              <a:gdLst/>
              <a:ahLst/>
              <a:cxnLst/>
              <a:rect l="l" t="t" r="r" b="b"/>
              <a:pathLst>
                <a:path w="3839" h="1866" extrusionOk="0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8636434" y="300471"/>
              <a:ext cx="363928" cy="175121"/>
            </a:xfrm>
            <a:custGeom>
              <a:avLst/>
              <a:gdLst/>
              <a:ahLst/>
              <a:cxnLst/>
              <a:rect l="l" t="t" r="r" b="b"/>
              <a:pathLst>
                <a:path w="3005" h="1446" extrusionOk="0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629456" y="819970"/>
              <a:ext cx="420243" cy="190139"/>
            </a:xfrm>
            <a:custGeom>
              <a:avLst/>
              <a:gdLst/>
              <a:ahLst/>
              <a:cxnLst/>
              <a:rect l="l" t="t" r="r" b="b"/>
              <a:pathLst>
                <a:path w="3470" h="1570" extrusionOk="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1" name="Google Shape;941;p7"/>
          <p:cNvSpPr/>
          <p:nvPr/>
        </p:nvSpPr>
        <p:spPr>
          <a:xfrm>
            <a:off x="-24" y="3933875"/>
            <a:ext cx="9144037" cy="2195050"/>
          </a:xfrm>
          <a:custGeom>
            <a:avLst/>
            <a:gdLst/>
            <a:ahLst/>
            <a:cxnLst/>
            <a:rect l="l" t="t" r="r" b="b"/>
            <a:pathLst>
              <a:path w="67465" h="19172" extrusionOk="0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7"/>
          <p:cNvSpPr/>
          <p:nvPr/>
        </p:nvSpPr>
        <p:spPr>
          <a:xfrm>
            <a:off x="2347360" y="4833690"/>
            <a:ext cx="921873" cy="1104051"/>
          </a:xfrm>
          <a:custGeom>
            <a:avLst/>
            <a:gdLst/>
            <a:ahLst/>
            <a:cxnLst/>
            <a:rect l="l" t="t" r="r" b="b"/>
            <a:pathLst>
              <a:path w="8052" h="9643" extrusionOk="0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7"/>
          <p:cNvSpPr/>
          <p:nvPr/>
        </p:nvSpPr>
        <p:spPr>
          <a:xfrm>
            <a:off x="7186359" y="4333723"/>
            <a:ext cx="921644" cy="1102563"/>
          </a:xfrm>
          <a:custGeom>
            <a:avLst/>
            <a:gdLst/>
            <a:ahLst/>
            <a:cxnLst/>
            <a:rect l="l" t="t" r="r" b="b"/>
            <a:pathLst>
              <a:path w="8050" h="9630" extrusionOk="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7"/>
          <p:cNvSpPr/>
          <p:nvPr/>
        </p:nvSpPr>
        <p:spPr>
          <a:xfrm>
            <a:off x="8623840" y="2796440"/>
            <a:ext cx="520128" cy="1023563"/>
          </a:xfrm>
          <a:custGeom>
            <a:avLst/>
            <a:gdLst/>
            <a:ahLst/>
            <a:cxnLst/>
            <a:rect l="l" t="t" r="r" b="b"/>
            <a:pathLst>
              <a:path w="4543" h="8940" extrusionOk="0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7"/>
          <p:cNvSpPr/>
          <p:nvPr/>
        </p:nvSpPr>
        <p:spPr>
          <a:xfrm>
            <a:off x="942281" y="4647296"/>
            <a:ext cx="819748" cy="750842"/>
          </a:xfrm>
          <a:custGeom>
            <a:avLst/>
            <a:gdLst/>
            <a:ahLst/>
            <a:cxnLst/>
            <a:rect l="l" t="t" r="r" b="b"/>
            <a:pathLst>
              <a:path w="7160" h="6558" extrusionOk="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7"/>
          <p:cNvSpPr/>
          <p:nvPr/>
        </p:nvSpPr>
        <p:spPr>
          <a:xfrm>
            <a:off x="6046673" y="4833688"/>
            <a:ext cx="638167" cy="585744"/>
          </a:xfrm>
          <a:custGeom>
            <a:avLst/>
            <a:gdLst/>
            <a:ahLst/>
            <a:cxnLst/>
            <a:rect l="l" t="t" r="r" b="b"/>
            <a:pathLst>
              <a:path w="5574" h="5116" extrusionOk="0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7"/>
          <p:cNvSpPr/>
          <p:nvPr/>
        </p:nvSpPr>
        <p:spPr>
          <a:xfrm>
            <a:off x="-782700" y="3057365"/>
            <a:ext cx="1638810" cy="1276362"/>
          </a:xfrm>
          <a:custGeom>
            <a:avLst/>
            <a:gdLst/>
            <a:ahLst/>
            <a:cxnLst/>
            <a:rect l="l" t="t" r="r" b="b"/>
            <a:pathLst>
              <a:path w="14314" h="11148" extrusionOk="0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7"/>
          <p:cNvSpPr/>
          <p:nvPr/>
        </p:nvSpPr>
        <p:spPr>
          <a:xfrm>
            <a:off x="5643000" y="3249550"/>
            <a:ext cx="3543354" cy="3563694"/>
          </a:xfrm>
          <a:custGeom>
            <a:avLst/>
            <a:gdLst/>
            <a:ahLst/>
            <a:cxnLst/>
            <a:rect l="l" t="t" r="r" b="b"/>
            <a:pathLst>
              <a:path w="30947" h="31126" extrusionOk="0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7"/>
          <p:cNvSpPr/>
          <p:nvPr/>
        </p:nvSpPr>
        <p:spPr>
          <a:xfrm>
            <a:off x="13742" y="3901688"/>
            <a:ext cx="2796533" cy="2892539"/>
          </a:xfrm>
          <a:custGeom>
            <a:avLst/>
            <a:gdLst/>
            <a:ahLst/>
            <a:cxnLst/>
            <a:rect l="l" t="t" r="r" b="b"/>
            <a:pathLst>
              <a:path w="24426" h="25264" extrusionOk="0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" name="Google Shape;950;p7"/>
          <p:cNvGrpSpPr/>
          <p:nvPr/>
        </p:nvGrpSpPr>
        <p:grpSpPr>
          <a:xfrm>
            <a:off x="134852" y="72016"/>
            <a:ext cx="8828627" cy="4884114"/>
            <a:chOff x="-1047976" y="2660677"/>
            <a:chExt cx="3507460" cy="1940373"/>
          </a:xfrm>
        </p:grpSpPr>
        <p:sp>
          <p:nvSpPr>
            <p:cNvPr id="951" name="Google Shape;951;p7"/>
            <p:cNvSpPr/>
            <p:nvPr/>
          </p:nvSpPr>
          <p:spPr>
            <a:xfrm>
              <a:off x="2334559" y="448261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870961" y="3742496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70" y="1"/>
                  </a:moveTo>
                  <a:cubicBezTo>
                    <a:pt x="120" y="1"/>
                    <a:pt x="1" y="120"/>
                    <a:pt x="1" y="273"/>
                  </a:cubicBezTo>
                  <a:cubicBezTo>
                    <a:pt x="1" y="435"/>
                    <a:pt x="134" y="543"/>
                    <a:pt x="273" y="543"/>
                  </a:cubicBezTo>
                  <a:cubicBezTo>
                    <a:pt x="340" y="543"/>
                    <a:pt x="408" y="519"/>
                    <a:pt x="463" y="463"/>
                  </a:cubicBezTo>
                  <a:cubicBezTo>
                    <a:pt x="635" y="293"/>
                    <a:pt x="512" y="1"/>
                    <a:pt x="270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954815" y="4536153"/>
              <a:ext cx="37797" cy="32449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-350853" y="4568601"/>
              <a:ext cx="37738" cy="32449"/>
            </a:xfrm>
            <a:custGeom>
              <a:avLst/>
              <a:gdLst/>
              <a:ahLst/>
              <a:cxnLst/>
              <a:rect l="l" t="t" r="r" b="b"/>
              <a:pathLst>
                <a:path w="635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1802892" y="2749675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2416764" y="315863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2049858" y="2856357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1107696" y="2782103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843754" y="3082677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172433" y="267290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-1047976" y="271413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-450274" y="2781020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1674807" y="4434859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2148796" y="362478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2397023" y="266067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1424986" y="3115064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1"/>
                  </a:moveTo>
                  <a:cubicBezTo>
                    <a:pt x="200" y="1"/>
                    <a:pt x="0" y="200"/>
                    <a:pt x="0" y="450"/>
                  </a:cubicBezTo>
                  <a:cubicBezTo>
                    <a:pt x="0" y="719"/>
                    <a:pt x="222" y="899"/>
                    <a:pt x="453" y="899"/>
                  </a:cubicBezTo>
                  <a:cubicBezTo>
                    <a:pt x="564" y="899"/>
                    <a:pt x="676" y="858"/>
                    <a:pt x="768" y="765"/>
                  </a:cubicBezTo>
                  <a:cubicBezTo>
                    <a:pt x="1050" y="483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-847631" y="2845928"/>
              <a:ext cx="62461" cy="53309"/>
            </a:xfrm>
            <a:custGeom>
              <a:avLst/>
              <a:gdLst/>
              <a:ahLst/>
              <a:cxnLst/>
              <a:rect l="l" t="t" r="r" b="b"/>
              <a:pathLst>
                <a:path w="1051" h="897" extrusionOk="0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-988560" y="335445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7"/>
          <p:cNvGrpSpPr/>
          <p:nvPr/>
        </p:nvGrpSpPr>
        <p:grpSpPr>
          <a:xfrm>
            <a:off x="2009890" y="4629754"/>
            <a:ext cx="337450" cy="510477"/>
            <a:chOff x="2287290" y="537891"/>
            <a:chExt cx="337450" cy="510477"/>
          </a:xfrm>
        </p:grpSpPr>
        <p:sp>
          <p:nvSpPr>
            <p:cNvPr id="970" name="Google Shape;970;p7"/>
            <p:cNvSpPr/>
            <p:nvPr/>
          </p:nvSpPr>
          <p:spPr>
            <a:xfrm>
              <a:off x="2296325" y="556752"/>
              <a:ext cx="328415" cy="491617"/>
            </a:xfrm>
            <a:custGeom>
              <a:avLst/>
              <a:gdLst/>
              <a:ahLst/>
              <a:cxnLst/>
              <a:rect l="l" t="t" r="r" b="b"/>
              <a:pathLst>
                <a:path w="2908" h="4353" extrusionOk="0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287290" y="615592"/>
              <a:ext cx="328528" cy="414029"/>
            </a:xfrm>
            <a:custGeom>
              <a:avLst/>
              <a:gdLst/>
              <a:ahLst/>
              <a:cxnLst/>
              <a:rect l="l" t="t" r="r" b="b"/>
              <a:pathLst>
                <a:path w="2909" h="3666" extrusionOk="0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512821" y="589390"/>
              <a:ext cx="84137" cy="58276"/>
            </a:xfrm>
            <a:custGeom>
              <a:avLst/>
              <a:gdLst/>
              <a:ahLst/>
              <a:cxnLst/>
              <a:rect l="l" t="t" r="r" b="b"/>
              <a:pathLst>
                <a:path w="745" h="516" extrusionOk="0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2542071" y="581485"/>
              <a:ext cx="46642" cy="29025"/>
            </a:xfrm>
            <a:custGeom>
              <a:avLst/>
              <a:gdLst/>
              <a:ahLst/>
              <a:cxnLst/>
              <a:rect l="l" t="t" r="r" b="b"/>
              <a:pathLst>
                <a:path w="413" h="257" extrusionOk="0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2554493" y="572450"/>
              <a:ext cx="34671" cy="26427"/>
            </a:xfrm>
            <a:custGeom>
              <a:avLst/>
              <a:gdLst/>
              <a:ahLst/>
              <a:cxnLst/>
              <a:rect l="l" t="t" r="r" b="b"/>
              <a:pathLst>
                <a:path w="307" h="234" extrusionOk="0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2506045" y="539472"/>
              <a:ext cx="96559" cy="51838"/>
            </a:xfrm>
            <a:custGeom>
              <a:avLst/>
              <a:gdLst/>
              <a:ahLst/>
              <a:cxnLst/>
              <a:rect l="l" t="t" r="r" b="b"/>
              <a:pathLst>
                <a:path w="855" h="459" extrusionOk="0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2509433" y="537891"/>
              <a:ext cx="102206" cy="46643"/>
            </a:xfrm>
            <a:custGeom>
              <a:avLst/>
              <a:gdLst/>
              <a:ahLst/>
              <a:cxnLst/>
              <a:rect l="l" t="t" r="r" b="b"/>
              <a:pathLst>
                <a:path w="905" h="413" extrusionOk="0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2512821" y="599894"/>
              <a:ext cx="78942" cy="47773"/>
            </a:xfrm>
            <a:custGeom>
              <a:avLst/>
              <a:gdLst/>
              <a:ahLst/>
              <a:cxnLst/>
              <a:rect l="l" t="t" r="r" b="b"/>
              <a:pathLst>
                <a:path w="699" h="423" extrusionOk="0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2385543" y="627563"/>
              <a:ext cx="168273" cy="334182"/>
            </a:xfrm>
            <a:custGeom>
              <a:avLst/>
              <a:gdLst/>
              <a:ahLst/>
              <a:cxnLst/>
              <a:rect l="l" t="t" r="r" b="b"/>
              <a:pathLst>
                <a:path w="1490" h="2959" extrusionOk="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2339805" y="712040"/>
              <a:ext cx="234679" cy="229489"/>
            </a:xfrm>
            <a:custGeom>
              <a:avLst/>
              <a:gdLst/>
              <a:ahLst/>
              <a:cxnLst/>
              <a:rect l="l" t="t" r="r" b="b"/>
              <a:pathLst>
                <a:path w="2078" h="2032" extrusionOk="0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2399321" y="781270"/>
              <a:ext cx="107627" cy="92609"/>
            </a:xfrm>
            <a:custGeom>
              <a:avLst/>
              <a:gdLst/>
              <a:ahLst/>
              <a:cxnLst/>
              <a:rect l="l" t="t" r="r" b="b"/>
              <a:pathLst>
                <a:path w="953" h="820" extrusionOk="0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2421569" y="797307"/>
              <a:ext cx="63582" cy="63471"/>
            </a:xfrm>
            <a:custGeom>
              <a:avLst/>
              <a:gdLst/>
              <a:ahLst/>
              <a:cxnLst/>
              <a:rect l="l" t="t" r="r" b="b"/>
              <a:pathLst>
                <a:path w="563" h="562" extrusionOk="0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982;p7"/>
          <p:cNvGrpSpPr/>
          <p:nvPr/>
        </p:nvGrpSpPr>
        <p:grpSpPr>
          <a:xfrm>
            <a:off x="134859" y="1004327"/>
            <a:ext cx="360149" cy="395733"/>
            <a:chOff x="310934" y="718477"/>
            <a:chExt cx="360149" cy="395733"/>
          </a:xfrm>
        </p:grpSpPr>
        <p:sp>
          <p:nvSpPr>
            <p:cNvPr id="983" name="Google Shape;983;p7"/>
            <p:cNvSpPr/>
            <p:nvPr/>
          </p:nvSpPr>
          <p:spPr>
            <a:xfrm>
              <a:off x="310934" y="733046"/>
              <a:ext cx="342306" cy="381164"/>
            </a:xfrm>
            <a:custGeom>
              <a:avLst/>
              <a:gdLst/>
              <a:ahLst/>
              <a:cxnLst/>
              <a:rect l="l" t="t" r="r" b="b"/>
              <a:pathLst>
                <a:path w="3031" h="3375" extrusionOk="0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540192" y="718477"/>
              <a:ext cx="130892" cy="116777"/>
            </a:xfrm>
            <a:custGeom>
              <a:avLst/>
              <a:gdLst/>
              <a:ahLst/>
              <a:cxnLst/>
              <a:rect l="l" t="t" r="r" b="b"/>
              <a:pathLst>
                <a:path w="1159" h="1034" extrusionOk="0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" name="Google Shape;985;p7"/>
          <p:cNvGrpSpPr/>
          <p:nvPr/>
        </p:nvGrpSpPr>
        <p:grpSpPr>
          <a:xfrm>
            <a:off x="8249848" y="628572"/>
            <a:ext cx="497365" cy="375742"/>
            <a:chOff x="171686" y="1595997"/>
            <a:chExt cx="497365" cy="375742"/>
          </a:xfrm>
        </p:grpSpPr>
        <p:sp>
          <p:nvSpPr>
            <p:cNvPr id="986" name="Google Shape;986;p7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7"/>
          <p:cNvGrpSpPr/>
          <p:nvPr/>
        </p:nvGrpSpPr>
        <p:grpSpPr>
          <a:xfrm>
            <a:off x="8526598" y="1891022"/>
            <a:ext cx="714651" cy="905420"/>
            <a:chOff x="1120111" y="1511859"/>
            <a:chExt cx="714651" cy="905420"/>
          </a:xfrm>
        </p:grpSpPr>
        <p:sp>
          <p:nvSpPr>
            <p:cNvPr id="1003" name="Google Shape;1003;p7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" name="Google Shape;1015;p7"/>
          <p:cNvGrpSpPr/>
          <p:nvPr/>
        </p:nvGrpSpPr>
        <p:grpSpPr>
          <a:xfrm>
            <a:off x="5059173" y="4776167"/>
            <a:ext cx="337223" cy="378904"/>
            <a:chOff x="2734285" y="1423430"/>
            <a:chExt cx="337223" cy="378904"/>
          </a:xfrm>
        </p:grpSpPr>
        <p:sp>
          <p:nvSpPr>
            <p:cNvPr id="1016" name="Google Shape;1016;p7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8" name="Google Shape;1018;p7"/>
          <p:cNvSpPr txBox="1">
            <a:spLocks noGrp="1"/>
          </p:cNvSpPr>
          <p:nvPr>
            <p:ph type="title"/>
          </p:nvPr>
        </p:nvSpPr>
        <p:spPr>
          <a:xfrm>
            <a:off x="720000" y="530098"/>
            <a:ext cx="7760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19" name="Google Shape;1019;p7"/>
          <p:cNvSpPr txBox="1">
            <a:spLocks noGrp="1"/>
          </p:cNvSpPr>
          <p:nvPr>
            <p:ph type="subTitle" idx="1"/>
          </p:nvPr>
        </p:nvSpPr>
        <p:spPr>
          <a:xfrm>
            <a:off x="713250" y="1102800"/>
            <a:ext cx="7717500" cy="346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2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rabicPeriod"/>
              <a:defRPr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rabicPeriod"/>
              <a:defRPr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8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" name="Google Shape;1022;p8"/>
          <p:cNvGrpSpPr/>
          <p:nvPr/>
        </p:nvGrpSpPr>
        <p:grpSpPr>
          <a:xfrm rot="10800000" flipH="1">
            <a:off x="-16500" y="2810621"/>
            <a:ext cx="9143989" cy="2068330"/>
            <a:chOff x="-2" y="2157022"/>
            <a:chExt cx="9143989" cy="2068330"/>
          </a:xfrm>
        </p:grpSpPr>
        <p:sp>
          <p:nvSpPr>
            <p:cNvPr id="1023" name="Google Shape;1023;p8"/>
            <p:cNvSpPr/>
            <p:nvPr/>
          </p:nvSpPr>
          <p:spPr>
            <a:xfrm flipH="1">
              <a:off x="23" y="2717550"/>
              <a:ext cx="9143962" cy="1507802"/>
            </a:xfrm>
            <a:custGeom>
              <a:avLst/>
              <a:gdLst/>
              <a:ahLst/>
              <a:cxnLst/>
              <a:rect l="l" t="t" r="r" b="b"/>
              <a:pathLst>
                <a:path w="60417" h="18394" extrusionOk="0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 flipH="1">
              <a:off x="-2" y="3013938"/>
              <a:ext cx="9143962" cy="812766"/>
            </a:xfrm>
            <a:custGeom>
              <a:avLst/>
              <a:gdLst/>
              <a:ahLst/>
              <a:cxnLst/>
              <a:rect l="l" t="t" r="r" b="b"/>
              <a:pathLst>
                <a:path w="60417" h="14966" extrusionOk="0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 flipH="1">
              <a:off x="25" y="2157022"/>
              <a:ext cx="9143962" cy="1538619"/>
            </a:xfrm>
            <a:custGeom>
              <a:avLst/>
              <a:gdLst/>
              <a:ahLst/>
              <a:cxnLst/>
              <a:rect l="l" t="t" r="r" b="b"/>
              <a:pathLst>
                <a:path w="60417" h="15238" extrusionOk="0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" name="Google Shape;1026;p8"/>
          <p:cNvSpPr/>
          <p:nvPr/>
        </p:nvSpPr>
        <p:spPr>
          <a:xfrm rot="10800000">
            <a:off x="-168433" y="3542720"/>
            <a:ext cx="10119274" cy="2646142"/>
          </a:xfrm>
          <a:custGeom>
            <a:avLst/>
            <a:gdLst/>
            <a:ahLst/>
            <a:cxnLst/>
            <a:rect l="l" t="t" r="r" b="b"/>
            <a:pathLst>
              <a:path w="72550" h="22578" extrusionOk="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dist="200025" dir="5220000" algn="bl" rotWithShape="0">
              <a:schemeClr val="lt1">
                <a:alpha val="1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7" name="Google Shape;1027;p8"/>
          <p:cNvGrpSpPr/>
          <p:nvPr/>
        </p:nvGrpSpPr>
        <p:grpSpPr>
          <a:xfrm rot="10800000">
            <a:off x="-104145" y="4852378"/>
            <a:ext cx="9810592" cy="2217512"/>
            <a:chOff x="-578958" y="-1317704"/>
            <a:chExt cx="9810592" cy="2217512"/>
          </a:xfrm>
        </p:grpSpPr>
        <p:sp>
          <p:nvSpPr>
            <p:cNvPr id="1028" name="Google Shape;1028;p8"/>
            <p:cNvSpPr/>
            <p:nvPr/>
          </p:nvSpPr>
          <p:spPr>
            <a:xfrm flipH="1">
              <a:off x="-578958" y="-1279175"/>
              <a:ext cx="9810574" cy="1965358"/>
            </a:xfrm>
            <a:custGeom>
              <a:avLst/>
              <a:gdLst/>
              <a:ahLst/>
              <a:cxnLst/>
              <a:rect l="l" t="t" r="r" b="b"/>
              <a:pathLst>
                <a:path w="72550" h="22578" extrusionOk="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dist="200025" dir="5220000" algn="bl" rotWithShape="0">
                <a:schemeClr val="lt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9" name="Google Shape;1029;p8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1030" name="Google Shape;1030;p8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1031" name="Google Shape;1031;p8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965" h="10407" extrusionOk="0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8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11" extrusionOk="0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8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1" extrusionOk="0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8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1" extrusionOk="0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8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1" extrusionOk="0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8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12" extrusionOk="0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8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8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8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7" extrusionOk="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8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8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2" extrusionOk="0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8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1" extrusionOk="0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8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90" extrusionOk="0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8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7" extrusionOk="0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8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70" extrusionOk="0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8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8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8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1" extrusionOk="0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8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8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7" extrusionOk="0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8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8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" h="290" extrusionOk="0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8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8" extrusionOk="0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8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" h="168" extrusionOk="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8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7" extrusionOk="0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8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" h="289" extrusionOk="0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8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1" extrusionOk="0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8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" h="168" extrusionOk="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8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8" extrusionOk="0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" name="Google Shape;1060;p8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09" extrusionOk="0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" name="Google Shape;1061;p8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449" extrusionOk="0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" name="Google Shape;1062;p8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2" extrusionOk="0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" name="Google Shape;1063;p8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0" extrusionOk="0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8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89" extrusionOk="0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8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8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8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167" extrusionOk="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8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8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0" extrusionOk="0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8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0" extrusionOk="0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1071;p8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292" extrusionOk="0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1072;p8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170" extrusionOk="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8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9" extrusionOk="0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8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9" extrusionOk="0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8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13" extrusionOk="0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8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2" extrusionOk="0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8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" h="449" extrusionOk="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8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9" extrusionOk="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8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449" extrusionOk="0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8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2" extrusionOk="0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8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0" extrusionOk="0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8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90" extrusionOk="0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8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7" extrusionOk="0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8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9" extrusionOk="0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8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8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4" h="812" extrusionOk="0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8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811" extrusionOk="0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8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2" extrusionOk="0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8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1" h="811" extrusionOk="0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8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" name="Google Shape;1091;p8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" h="448" extrusionOk="0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" name="Google Shape;1092;p8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0" extrusionOk="0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" name="Google Shape;1093;p8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92" extrusionOk="0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1094;p8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1" extrusionOk="0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1095;p8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7" extrusionOk="0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1096;p8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" h="170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7" name="Google Shape;1097;p8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" h="290" extrusionOk="0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1098;p8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1099;p8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8" extrusionOk="0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1100;p8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1" extrusionOk="0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1101;p8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2" name="Google Shape;1102;p8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8" extrusionOk="0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3" name="Google Shape;1103;p8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" h="167" extrusionOk="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4" name="Google Shape;1104;p8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5" name="Google Shape;1105;p8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4" h="812" extrusionOk="0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6" name="Google Shape;1106;p8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448" extrusionOk="0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8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0" extrusionOk="0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8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1" extrusionOk="0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8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291" extrusionOk="0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8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8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7" extrusionOk="0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8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8" extrusionOk="0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8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" h="448" extrusionOk="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8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291" extrusionOk="0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5" name="Google Shape;1115;p8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91" extrusionOk="0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6" name="Google Shape;1116;p8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90" extrusionOk="0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8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" h="167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8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7" extrusionOk="0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8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169" extrusionOk="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0" name="Google Shape;1120;p8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11" extrusionOk="0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1" name="Google Shape;1121;p8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11" extrusionOk="0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2" name="Google Shape;1122;p8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" h="812" extrusionOk="0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3" name="Google Shape;1123;p8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" h="812" extrusionOk="0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4" name="Google Shape;1124;p8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" h="446" extrusionOk="0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5" name="Google Shape;1125;p8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" h="445" extrusionOk="0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6" name="Google Shape;1126;p8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92" extrusionOk="0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7" name="Google Shape;1127;p8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91" extrusionOk="0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" name="Google Shape;1128;p8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90" extrusionOk="0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" name="Google Shape;1129;p8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168" extrusionOk="0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1130;p8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8" extrusionOk="0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8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68" extrusionOk="0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32" name="Google Shape;1132;p8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1133" name="Google Shape;1133;p8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6" h="4298" extrusionOk="0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1134;p8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8" h="1793" extrusionOk="0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8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7" h="3978" extrusionOk="0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8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3" h="3540" extrusionOk="0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8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" h="1149" extrusionOk="0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8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9" h="1230" extrusionOk="0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8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9" h="2305" extrusionOk="0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8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" h="2216" extrusionOk="0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8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1" h="6672" extrusionOk="0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8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4" h="4094" extrusionOk="0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8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" h="2694" extrusionOk="0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8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9" h="912" extrusionOk="0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8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3" h="2510" extrusionOk="0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8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8" h="3421" extrusionOk="0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8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9" h="1531" extrusionOk="0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8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7" h="5916" extrusionOk="0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8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7" h="4171" extrusionOk="0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8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8" h="3500" extrusionOk="0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8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9" h="2666" extrusionOk="0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8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7" h="4180" extrusionOk="0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8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4" h="3808" extrusionOk="0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8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5" h="4224" extrusionOk="0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8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4" h="3583" extrusionOk="0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8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2" h="2957" extrusionOk="0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8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6" h="2839" extrusionOk="0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8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2" h="1965" extrusionOk="0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59" name="Google Shape;1159;p8"/>
          <p:cNvGrpSpPr/>
          <p:nvPr/>
        </p:nvGrpSpPr>
        <p:grpSpPr>
          <a:xfrm rot="10800000">
            <a:off x="3901801" y="4314571"/>
            <a:ext cx="497365" cy="375742"/>
            <a:chOff x="171686" y="1595997"/>
            <a:chExt cx="497365" cy="375742"/>
          </a:xfrm>
        </p:grpSpPr>
        <p:sp>
          <p:nvSpPr>
            <p:cNvPr id="1160" name="Google Shape;1160;p8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" name="Google Shape;1176;p8"/>
          <p:cNvGrpSpPr/>
          <p:nvPr/>
        </p:nvGrpSpPr>
        <p:grpSpPr>
          <a:xfrm rot="10800000" flipH="1">
            <a:off x="6640640" y="4049731"/>
            <a:ext cx="714651" cy="905420"/>
            <a:chOff x="1120111" y="1511859"/>
            <a:chExt cx="714651" cy="905420"/>
          </a:xfrm>
        </p:grpSpPr>
        <p:sp>
          <p:nvSpPr>
            <p:cNvPr id="1177" name="Google Shape;1177;p8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" name="Google Shape;1189;p8"/>
          <p:cNvGrpSpPr/>
          <p:nvPr/>
        </p:nvGrpSpPr>
        <p:grpSpPr>
          <a:xfrm rot="10800000">
            <a:off x="2903518" y="4198964"/>
            <a:ext cx="337223" cy="378904"/>
            <a:chOff x="2734285" y="1423430"/>
            <a:chExt cx="337223" cy="378904"/>
          </a:xfrm>
        </p:grpSpPr>
        <p:sp>
          <p:nvSpPr>
            <p:cNvPr id="1190" name="Google Shape;1190;p8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8"/>
          <p:cNvGrpSpPr/>
          <p:nvPr/>
        </p:nvGrpSpPr>
        <p:grpSpPr>
          <a:xfrm rot="-7977215">
            <a:off x="8151337" y="4676324"/>
            <a:ext cx="337221" cy="378901"/>
            <a:chOff x="2734285" y="1423430"/>
            <a:chExt cx="337223" cy="378904"/>
          </a:xfrm>
        </p:grpSpPr>
        <p:sp>
          <p:nvSpPr>
            <p:cNvPr id="1193" name="Google Shape;1193;p8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" name="Google Shape;1195;p8"/>
          <p:cNvGrpSpPr/>
          <p:nvPr/>
        </p:nvGrpSpPr>
        <p:grpSpPr>
          <a:xfrm rot="10800000">
            <a:off x="-71406" y="3357863"/>
            <a:ext cx="10022303" cy="2061109"/>
            <a:chOff x="-823408" y="333213"/>
            <a:chExt cx="10022303" cy="2061109"/>
          </a:xfrm>
        </p:grpSpPr>
        <p:grpSp>
          <p:nvGrpSpPr>
            <p:cNvPr id="1196" name="Google Shape;1196;p8"/>
            <p:cNvGrpSpPr/>
            <p:nvPr/>
          </p:nvGrpSpPr>
          <p:grpSpPr>
            <a:xfrm>
              <a:off x="-823408" y="333213"/>
              <a:ext cx="10022303" cy="2061109"/>
              <a:chOff x="-823408" y="333213"/>
              <a:chExt cx="10022303" cy="2061109"/>
            </a:xfrm>
          </p:grpSpPr>
          <p:grpSp>
            <p:nvGrpSpPr>
              <p:cNvPr id="1197" name="Google Shape;1197;p8"/>
              <p:cNvGrpSpPr/>
              <p:nvPr/>
            </p:nvGrpSpPr>
            <p:grpSpPr>
              <a:xfrm flipH="1">
                <a:off x="-823408" y="333213"/>
                <a:ext cx="10022303" cy="2061109"/>
                <a:chOff x="-224431" y="1701388"/>
                <a:chExt cx="10022303" cy="2061109"/>
              </a:xfrm>
            </p:grpSpPr>
            <p:grpSp>
              <p:nvGrpSpPr>
                <p:cNvPr id="1198" name="Google Shape;1198;p8"/>
                <p:cNvGrpSpPr/>
                <p:nvPr/>
              </p:nvGrpSpPr>
              <p:grpSpPr>
                <a:xfrm flipH="1">
                  <a:off x="-224424" y="1982113"/>
                  <a:ext cx="10022296" cy="1780385"/>
                  <a:chOff x="725125" y="2905550"/>
                  <a:chExt cx="1814450" cy="289000"/>
                </a:xfrm>
              </p:grpSpPr>
              <p:sp>
                <p:nvSpPr>
                  <p:cNvPr id="1199" name="Google Shape;1199;p8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965" h="10407" extrusionOk="0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8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1" extrusionOk="0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8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1" extrusionOk="0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8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1" extrusionOk="0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8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1" extrusionOk="0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4" name="Google Shape;1204;p8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2" extrusionOk="0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5" name="Google Shape;1205;p8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6" name="Google Shape;1206;p8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7" name="Google Shape;1207;p8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7" extrusionOk="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8" name="Google Shape;1208;p8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9" name="Google Shape;1209;p8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2" extrusionOk="0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0" name="Google Shape;1210;p8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1" extrusionOk="0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1" name="Google Shape;1211;p8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" h="290" extrusionOk="0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2" name="Google Shape;1212;p8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3" name="Google Shape;1213;p8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70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4" name="Google Shape;1214;p8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5" name="Google Shape;1215;p8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6" name="Google Shape;1216;p8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1" extrusionOk="0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" name="Google Shape;1217;p8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8" name="Google Shape;1218;p8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7" extrusionOk="0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9" name="Google Shape;1219;p8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0" name="Google Shape;1220;p8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" h="290" extrusionOk="0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1" name="Google Shape;1221;p8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2" name="Google Shape;1222;p8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" h="168" extrusionOk="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3" name="Google Shape;1223;p8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7" extrusionOk="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4" name="Google Shape;1224;p8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" h="289" extrusionOk="0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5" name="Google Shape;1225;p8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1" extrusionOk="0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6" name="Google Shape;1226;p8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" h="168" extrusionOk="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7" name="Google Shape;1227;p8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8" extrusionOk="0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8" name="Google Shape;1228;p8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09" extrusionOk="0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" name="Google Shape;1229;p8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1" h="449" extrusionOk="0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" name="Google Shape;1230;p8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2" extrusionOk="0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1" name="Google Shape;1231;p8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0" extrusionOk="0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2" name="Google Shape;1232;p8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89" extrusionOk="0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3" name="Google Shape;1233;p8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4" name="Google Shape;1234;p8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5" name="Google Shape;1235;p8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167" extrusionOk="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6" name="Google Shape;1236;p8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7" name="Google Shape;1237;p8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0" extrusionOk="0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8" name="Google Shape;1238;p8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0" extrusionOk="0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9" name="Google Shape;1239;p8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" h="292" extrusionOk="0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0" name="Google Shape;1240;p8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170" extrusionOk="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1" name="Google Shape;1241;p8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9" extrusionOk="0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2" name="Google Shape;1242;p8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9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3" name="Google Shape;1243;p8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3" extrusionOk="0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4" name="Google Shape;1244;p8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2" extrusionOk="0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5" name="Google Shape;1245;p8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" h="449" extrusionOk="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6" name="Google Shape;1246;p8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9" extrusionOk="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7" name="Google Shape;1247;p8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3" h="449" extrusionOk="0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8" name="Google Shape;1248;p8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2" extrusionOk="0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9" name="Google Shape;1249;p8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0" extrusionOk="0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0" name="Google Shape;1250;p8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0" extrusionOk="0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1" name="Google Shape;1251;p8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2" name="Google Shape;1252;p8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9" extrusionOk="0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3" name="Google Shape;1253;p8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4" name="Google Shape;1254;p8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4" h="812" extrusionOk="0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5" name="Google Shape;1255;p8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811" extrusionOk="0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6" name="Google Shape;1256;p8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2" extrusionOk="0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7" name="Google Shape;1257;p8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811" extrusionOk="0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8" name="Google Shape;1258;p8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9" name="Google Shape;1259;p8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" h="448" extrusionOk="0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0" name="Google Shape;1260;p8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0" extrusionOk="0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1" name="Google Shape;1261;p8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2" extrusionOk="0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2" name="Google Shape;1262;p8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1" extrusionOk="0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3" name="Google Shape;1263;p8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4" name="Google Shape;1264;p8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" h="170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5" name="Google Shape;1265;p8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8" h="290" extrusionOk="0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6" name="Google Shape;1266;p8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7" name="Google Shape;1267;p8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8" name="Google Shape;1268;p8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1" extrusionOk="0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9" name="Google Shape;1269;p8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0" name="Google Shape;1270;p8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1" name="Google Shape;1271;p8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" h="167" extrusionOk="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2" name="Google Shape;1272;p8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3" name="Google Shape;1273;p8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4" h="812" extrusionOk="0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4" name="Google Shape;1274;p8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1" h="448" extrusionOk="0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5" name="Google Shape;1275;p8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0" extrusionOk="0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6" name="Google Shape;1276;p8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1" extrusionOk="0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7" name="Google Shape;1277;p8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" h="291" extrusionOk="0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8" name="Google Shape;1278;p8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9" name="Google Shape;1279;p8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7" extrusionOk="0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0" name="Google Shape;1280;p8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8" extrusionOk="0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1" name="Google Shape;1281;p8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" h="448" extrusionOk="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2" name="Google Shape;1282;p8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291" extrusionOk="0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3" name="Google Shape;1283;p8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1" extrusionOk="0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4" name="Google Shape;1284;p8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" h="290" extrusionOk="0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5" name="Google Shape;1285;p8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" h="167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6" name="Google Shape;1286;p8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7" extrusionOk="0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7" name="Google Shape;1287;p8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169" extrusionOk="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8" name="Google Shape;1288;p8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4" h="811" extrusionOk="0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9" name="Google Shape;1289;p8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4" h="811" extrusionOk="0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0" name="Google Shape;1290;p8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" h="812" extrusionOk="0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1" name="Google Shape;1291;p8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" h="812" extrusionOk="0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2" name="Google Shape;1292;p8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8" h="446" extrusionOk="0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3" name="Google Shape;1293;p8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8" h="445" extrusionOk="0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4" name="Google Shape;1294;p8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" h="292" extrusionOk="0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5" name="Google Shape;1295;p8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" h="291" extrusionOk="0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6" name="Google Shape;1296;p8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" h="290" extrusionOk="0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7" name="Google Shape;1297;p8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" h="168" extrusionOk="0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8" name="Google Shape;1298;p8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9" name="Google Shape;1299;p8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68" extrusionOk="0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00" name="Google Shape;1300;p8"/>
                <p:cNvGrpSpPr/>
                <p:nvPr/>
              </p:nvGrpSpPr>
              <p:grpSpPr>
                <a:xfrm>
                  <a:off x="-224431" y="1701388"/>
                  <a:ext cx="8145162" cy="1426898"/>
                  <a:chOff x="-224431" y="1701388"/>
                  <a:chExt cx="8145162" cy="1426898"/>
                </a:xfrm>
              </p:grpSpPr>
              <p:grpSp>
                <p:nvGrpSpPr>
                  <p:cNvPr id="1301" name="Google Shape;1301;p8"/>
                  <p:cNvGrpSpPr/>
                  <p:nvPr/>
                </p:nvGrpSpPr>
                <p:grpSpPr>
                  <a:xfrm>
                    <a:off x="-224431" y="1701388"/>
                    <a:ext cx="4748501" cy="1426898"/>
                    <a:chOff x="845281" y="1246472"/>
                    <a:chExt cx="721229" cy="216722"/>
                  </a:xfrm>
                </p:grpSpPr>
                <p:sp>
                  <p:nvSpPr>
                    <p:cNvPr id="1302" name="Google Shape;1302;p8"/>
                    <p:cNvSpPr/>
                    <p:nvPr/>
                  </p:nvSpPr>
                  <p:spPr>
                    <a:xfrm rot="643536">
                      <a:off x="1399013" y="1325493"/>
                      <a:ext cx="157320" cy="12414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93" h="4966" extrusionOk="0">
                          <a:moveTo>
                            <a:pt x="2151" y="1"/>
                          </a:moveTo>
                          <a:cubicBezTo>
                            <a:pt x="1927" y="1"/>
                            <a:pt x="1684" y="48"/>
                            <a:pt x="1413" y="157"/>
                          </a:cubicBezTo>
                          <a:cubicBezTo>
                            <a:pt x="329" y="593"/>
                            <a:pt x="1" y="1899"/>
                            <a:pt x="611" y="2810"/>
                          </a:cubicBezTo>
                          <a:cubicBezTo>
                            <a:pt x="1312" y="3852"/>
                            <a:pt x="2775" y="4966"/>
                            <a:pt x="4186" y="4966"/>
                          </a:cubicBezTo>
                          <a:cubicBezTo>
                            <a:pt x="4338" y="4966"/>
                            <a:pt x="4490" y="4953"/>
                            <a:pt x="4641" y="4925"/>
                          </a:cubicBezTo>
                          <a:cubicBezTo>
                            <a:pt x="5667" y="4736"/>
                            <a:pt x="6292" y="4159"/>
                            <a:pt x="5995" y="3175"/>
                          </a:cubicBezTo>
                          <a:cubicBezTo>
                            <a:pt x="5773" y="2446"/>
                            <a:pt x="5226" y="1750"/>
                            <a:pt x="4547" y="1342"/>
                          </a:cubicBezTo>
                          <a:cubicBezTo>
                            <a:pt x="3684" y="821"/>
                            <a:pt x="3088" y="1"/>
                            <a:pt x="2151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3" name="Google Shape;1303;p8"/>
                    <p:cNvSpPr/>
                    <p:nvPr/>
                  </p:nvSpPr>
                  <p:spPr>
                    <a:xfrm>
                      <a:off x="1229003" y="1325446"/>
                      <a:ext cx="113225" cy="126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29" h="5050" extrusionOk="0">
                          <a:moveTo>
                            <a:pt x="1597" y="1"/>
                          </a:moveTo>
                          <a:cubicBezTo>
                            <a:pt x="234" y="1"/>
                            <a:pt x="1" y="1743"/>
                            <a:pt x="376" y="2710"/>
                          </a:cubicBezTo>
                          <a:cubicBezTo>
                            <a:pt x="837" y="3903"/>
                            <a:pt x="1571" y="4660"/>
                            <a:pt x="2907" y="4990"/>
                          </a:cubicBezTo>
                          <a:cubicBezTo>
                            <a:pt x="3072" y="5031"/>
                            <a:pt x="3221" y="5050"/>
                            <a:pt x="3356" y="5050"/>
                          </a:cubicBezTo>
                          <a:cubicBezTo>
                            <a:pt x="4270" y="5050"/>
                            <a:pt x="4528" y="4175"/>
                            <a:pt x="4405" y="3301"/>
                          </a:cubicBezTo>
                          <a:cubicBezTo>
                            <a:pt x="4241" y="2120"/>
                            <a:pt x="3127" y="60"/>
                            <a:pt x="1664" y="2"/>
                          </a:cubicBezTo>
                          <a:cubicBezTo>
                            <a:pt x="1642" y="1"/>
                            <a:pt x="1619" y="1"/>
                            <a:pt x="1597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4" name="Google Shape;1304;p8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79" h="1759" extrusionOk="0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5" name="Google Shape;1305;p8"/>
                    <p:cNvSpPr/>
                    <p:nvPr/>
                  </p:nvSpPr>
                  <p:spPr>
                    <a:xfrm>
                      <a:off x="845281" y="1246472"/>
                      <a:ext cx="91925" cy="102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77" h="4102" extrusionOk="0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6" name="Google Shape;1306;p8"/>
                    <p:cNvSpPr/>
                    <p:nvPr/>
                  </p:nvSpPr>
                  <p:spPr>
                    <a:xfrm rot="-1748151">
                      <a:off x="964413" y="1275936"/>
                      <a:ext cx="65877" cy="726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35" h="2907" extrusionOk="0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07" name="Google Shape;1307;p8"/>
                  <p:cNvGrpSpPr/>
                  <p:nvPr/>
                </p:nvGrpSpPr>
                <p:grpSpPr>
                  <a:xfrm>
                    <a:off x="5219007" y="2245413"/>
                    <a:ext cx="2701724" cy="831427"/>
                    <a:chOff x="785661" y="1226199"/>
                    <a:chExt cx="410353" cy="126280"/>
                  </a:xfrm>
                </p:grpSpPr>
                <p:sp>
                  <p:nvSpPr>
                    <p:cNvPr id="1308" name="Google Shape;1308;p8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79" h="1759" extrusionOk="0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9" name="Google Shape;1309;p8"/>
                    <p:cNvSpPr/>
                    <p:nvPr/>
                  </p:nvSpPr>
                  <p:spPr>
                    <a:xfrm>
                      <a:off x="785661" y="1226199"/>
                      <a:ext cx="91925" cy="1025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77" h="4102" extrusionOk="0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0" name="Google Shape;1310;p8"/>
                    <p:cNvSpPr/>
                    <p:nvPr/>
                  </p:nvSpPr>
                  <p:spPr>
                    <a:xfrm rot="-1748151">
                      <a:off x="995887" y="1252866"/>
                      <a:ext cx="65877" cy="726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35" h="2907" extrusionOk="0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311" name="Google Shape;1311;p8"/>
              <p:cNvGrpSpPr/>
              <p:nvPr/>
            </p:nvGrpSpPr>
            <p:grpSpPr>
              <a:xfrm flipH="1">
                <a:off x="114295" y="450538"/>
                <a:ext cx="1540100" cy="842865"/>
                <a:chOff x="731498" y="1239109"/>
                <a:chExt cx="233919" cy="128017"/>
              </a:xfrm>
            </p:grpSpPr>
            <p:sp>
              <p:nvSpPr>
                <p:cNvPr id="1312" name="Google Shape;1312;p8"/>
                <p:cNvSpPr/>
                <p:nvPr/>
              </p:nvSpPr>
              <p:spPr>
                <a:xfrm>
                  <a:off x="873492" y="1239109"/>
                  <a:ext cx="91925" cy="10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7" h="4102" extrusionOk="0">
                      <a:moveTo>
                        <a:pt x="1033" y="1"/>
                      </a:moveTo>
                      <a:cubicBezTo>
                        <a:pt x="0" y="1"/>
                        <a:pt x="141" y="1471"/>
                        <a:pt x="227" y="2238"/>
                      </a:cubicBezTo>
                      <a:cubicBezTo>
                        <a:pt x="350" y="3305"/>
                        <a:pt x="759" y="3925"/>
                        <a:pt x="1899" y="4081"/>
                      </a:cubicBezTo>
                      <a:cubicBezTo>
                        <a:pt x="1996" y="4095"/>
                        <a:pt x="2090" y="4101"/>
                        <a:pt x="2180" y="4101"/>
                      </a:cubicBezTo>
                      <a:cubicBezTo>
                        <a:pt x="3115" y="4101"/>
                        <a:pt x="3677" y="3401"/>
                        <a:pt x="3626" y="2493"/>
                      </a:cubicBezTo>
                      <a:cubicBezTo>
                        <a:pt x="3565" y="1416"/>
                        <a:pt x="2522" y="362"/>
                        <a:pt x="1435" y="62"/>
                      </a:cubicBezTo>
                      <a:cubicBezTo>
                        <a:pt x="1284" y="20"/>
                        <a:pt x="1151" y="1"/>
                        <a:pt x="103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8"/>
                <p:cNvSpPr/>
                <p:nvPr/>
              </p:nvSpPr>
              <p:spPr>
                <a:xfrm rot="-1748151">
                  <a:off x="745023" y="1283010"/>
                  <a:ext cx="65877" cy="726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5" h="2907" extrusionOk="0">
                      <a:moveTo>
                        <a:pt x="1128" y="1"/>
                      </a:moveTo>
                      <a:cubicBezTo>
                        <a:pt x="638" y="1"/>
                        <a:pt x="185" y="332"/>
                        <a:pt x="95" y="1022"/>
                      </a:cubicBezTo>
                      <a:cubicBezTo>
                        <a:pt x="1" y="1756"/>
                        <a:pt x="441" y="2907"/>
                        <a:pt x="1276" y="2907"/>
                      </a:cubicBezTo>
                      <a:cubicBezTo>
                        <a:pt x="1422" y="2907"/>
                        <a:pt x="1580" y="2871"/>
                        <a:pt x="1749" y="2792"/>
                      </a:cubicBezTo>
                      <a:cubicBezTo>
                        <a:pt x="2511" y="2437"/>
                        <a:pt x="2634" y="1582"/>
                        <a:pt x="2347" y="894"/>
                      </a:cubicBezTo>
                      <a:cubicBezTo>
                        <a:pt x="2100" y="306"/>
                        <a:pt x="1597" y="1"/>
                        <a:pt x="112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14" name="Google Shape;1314;p8"/>
            <p:cNvGrpSpPr/>
            <p:nvPr/>
          </p:nvGrpSpPr>
          <p:grpSpPr>
            <a:xfrm>
              <a:off x="8426248" y="538292"/>
              <a:ext cx="337223" cy="378904"/>
              <a:chOff x="2734285" y="1423430"/>
              <a:chExt cx="337223" cy="378904"/>
            </a:xfrm>
          </p:grpSpPr>
          <p:sp>
            <p:nvSpPr>
              <p:cNvPr id="1315" name="Google Shape;1315;p8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3250" extrusionOk="0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8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662" extrusionOk="0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17" name="Google Shape;1317;p8"/>
          <p:cNvSpPr txBox="1">
            <a:spLocks noGrp="1"/>
          </p:cNvSpPr>
          <p:nvPr>
            <p:ph type="title"/>
          </p:nvPr>
        </p:nvSpPr>
        <p:spPr>
          <a:xfrm>
            <a:off x="1867725" y="517850"/>
            <a:ext cx="5375700" cy="22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9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0" name="Google Shape;1320;p9"/>
          <p:cNvSpPr/>
          <p:nvPr/>
        </p:nvSpPr>
        <p:spPr>
          <a:xfrm>
            <a:off x="-35551" y="3860854"/>
            <a:ext cx="9144037" cy="1643280"/>
          </a:xfrm>
          <a:custGeom>
            <a:avLst/>
            <a:gdLst/>
            <a:ahLst/>
            <a:cxnLst/>
            <a:rect l="l" t="t" r="r" b="b"/>
            <a:pathLst>
              <a:path w="67465" h="19172" extrusionOk="0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9"/>
          <p:cNvSpPr/>
          <p:nvPr/>
        </p:nvSpPr>
        <p:spPr>
          <a:xfrm>
            <a:off x="2311830" y="4760669"/>
            <a:ext cx="921873" cy="1104051"/>
          </a:xfrm>
          <a:custGeom>
            <a:avLst/>
            <a:gdLst/>
            <a:ahLst/>
            <a:cxnLst/>
            <a:rect l="l" t="t" r="r" b="b"/>
            <a:pathLst>
              <a:path w="8052" h="9643" extrusionOk="0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9"/>
          <p:cNvSpPr/>
          <p:nvPr/>
        </p:nvSpPr>
        <p:spPr>
          <a:xfrm>
            <a:off x="6918329" y="4300252"/>
            <a:ext cx="921644" cy="1102563"/>
          </a:xfrm>
          <a:custGeom>
            <a:avLst/>
            <a:gdLst/>
            <a:ahLst/>
            <a:cxnLst/>
            <a:rect l="l" t="t" r="r" b="b"/>
            <a:pathLst>
              <a:path w="8050" h="9630" extrusionOk="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9"/>
          <p:cNvSpPr/>
          <p:nvPr/>
        </p:nvSpPr>
        <p:spPr>
          <a:xfrm>
            <a:off x="906750" y="4574275"/>
            <a:ext cx="819748" cy="750842"/>
          </a:xfrm>
          <a:custGeom>
            <a:avLst/>
            <a:gdLst/>
            <a:ahLst/>
            <a:cxnLst/>
            <a:rect l="l" t="t" r="r" b="b"/>
            <a:pathLst>
              <a:path w="7160" h="6558" extrusionOk="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9"/>
          <p:cNvSpPr/>
          <p:nvPr/>
        </p:nvSpPr>
        <p:spPr>
          <a:xfrm>
            <a:off x="6011142" y="4760667"/>
            <a:ext cx="638167" cy="585744"/>
          </a:xfrm>
          <a:custGeom>
            <a:avLst/>
            <a:gdLst/>
            <a:ahLst/>
            <a:cxnLst/>
            <a:rect l="l" t="t" r="r" b="b"/>
            <a:pathLst>
              <a:path w="5574" h="5116" extrusionOk="0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9"/>
          <p:cNvSpPr/>
          <p:nvPr/>
        </p:nvSpPr>
        <p:spPr>
          <a:xfrm>
            <a:off x="5607470" y="3176529"/>
            <a:ext cx="3543354" cy="3563694"/>
          </a:xfrm>
          <a:custGeom>
            <a:avLst/>
            <a:gdLst/>
            <a:ahLst/>
            <a:cxnLst/>
            <a:rect l="l" t="t" r="r" b="b"/>
            <a:pathLst>
              <a:path w="30947" h="31126" extrusionOk="0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9"/>
          <p:cNvSpPr/>
          <p:nvPr/>
        </p:nvSpPr>
        <p:spPr>
          <a:xfrm>
            <a:off x="-21788" y="3828667"/>
            <a:ext cx="2796533" cy="2892539"/>
          </a:xfrm>
          <a:custGeom>
            <a:avLst/>
            <a:gdLst/>
            <a:ahLst/>
            <a:cxnLst/>
            <a:rect l="l" t="t" r="r" b="b"/>
            <a:pathLst>
              <a:path w="24426" h="25264" extrusionOk="0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9"/>
          <p:cNvSpPr/>
          <p:nvPr/>
        </p:nvSpPr>
        <p:spPr>
          <a:xfrm flipH="1">
            <a:off x="8534106" y="2837295"/>
            <a:ext cx="520128" cy="1023563"/>
          </a:xfrm>
          <a:custGeom>
            <a:avLst/>
            <a:gdLst/>
            <a:ahLst/>
            <a:cxnLst/>
            <a:rect l="l" t="t" r="r" b="b"/>
            <a:pathLst>
              <a:path w="4543" h="8940" extrusionOk="0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8" name="Google Shape;1328;p9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1329" name="Google Shape;1329;p9"/>
            <p:cNvSpPr/>
            <p:nvPr/>
          </p:nvSpPr>
          <p:spPr>
            <a:xfrm>
              <a:off x="2334559" y="448261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9"/>
            <p:cNvSpPr/>
            <p:nvPr/>
          </p:nvSpPr>
          <p:spPr>
            <a:xfrm>
              <a:off x="773302" y="4170991"/>
              <a:ext cx="37797" cy="32449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9"/>
            <p:cNvSpPr/>
            <p:nvPr/>
          </p:nvSpPr>
          <p:spPr>
            <a:xfrm>
              <a:off x="1802892" y="2749675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9"/>
            <p:cNvSpPr/>
            <p:nvPr/>
          </p:nvSpPr>
          <p:spPr>
            <a:xfrm>
              <a:off x="2477309" y="3249453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9"/>
            <p:cNvSpPr/>
            <p:nvPr/>
          </p:nvSpPr>
          <p:spPr>
            <a:xfrm>
              <a:off x="1989312" y="3037995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9"/>
            <p:cNvSpPr/>
            <p:nvPr/>
          </p:nvSpPr>
          <p:spPr>
            <a:xfrm>
              <a:off x="1107696" y="2782103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9"/>
            <p:cNvSpPr/>
            <p:nvPr/>
          </p:nvSpPr>
          <p:spPr>
            <a:xfrm>
              <a:off x="874027" y="3203769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9"/>
            <p:cNvSpPr/>
            <p:nvPr/>
          </p:nvSpPr>
          <p:spPr>
            <a:xfrm>
              <a:off x="-407661" y="3150929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9"/>
            <p:cNvSpPr/>
            <p:nvPr/>
          </p:nvSpPr>
          <p:spPr>
            <a:xfrm>
              <a:off x="172433" y="267290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9"/>
            <p:cNvSpPr/>
            <p:nvPr/>
          </p:nvSpPr>
          <p:spPr>
            <a:xfrm>
              <a:off x="-957157" y="271413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9"/>
            <p:cNvSpPr/>
            <p:nvPr/>
          </p:nvSpPr>
          <p:spPr>
            <a:xfrm>
              <a:off x="-450274" y="2781020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9"/>
            <p:cNvSpPr/>
            <p:nvPr/>
          </p:nvSpPr>
          <p:spPr>
            <a:xfrm>
              <a:off x="109970" y="434558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9"/>
            <p:cNvSpPr/>
            <p:nvPr/>
          </p:nvSpPr>
          <p:spPr>
            <a:xfrm>
              <a:off x="1997432" y="3715599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9"/>
            <p:cNvSpPr/>
            <p:nvPr/>
          </p:nvSpPr>
          <p:spPr>
            <a:xfrm>
              <a:off x="2397023" y="266067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9"/>
            <p:cNvSpPr/>
            <p:nvPr/>
          </p:nvSpPr>
          <p:spPr>
            <a:xfrm>
              <a:off x="-754965" y="2933628"/>
              <a:ext cx="62461" cy="53309"/>
            </a:xfrm>
            <a:custGeom>
              <a:avLst/>
              <a:gdLst/>
              <a:ahLst/>
              <a:cxnLst/>
              <a:rect l="l" t="t" r="r" b="b"/>
              <a:pathLst>
                <a:path w="1051" h="897" extrusionOk="0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9"/>
            <p:cNvSpPr/>
            <p:nvPr/>
          </p:nvSpPr>
          <p:spPr>
            <a:xfrm>
              <a:off x="-1002624" y="334655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5" name="Google Shape;1345;p9"/>
          <p:cNvSpPr/>
          <p:nvPr/>
        </p:nvSpPr>
        <p:spPr>
          <a:xfrm>
            <a:off x="-818230" y="2984344"/>
            <a:ext cx="1638810" cy="1276362"/>
          </a:xfrm>
          <a:custGeom>
            <a:avLst/>
            <a:gdLst/>
            <a:ahLst/>
            <a:cxnLst/>
            <a:rect l="l" t="t" r="r" b="b"/>
            <a:pathLst>
              <a:path w="14314" h="11148" extrusionOk="0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6" name="Google Shape;1346;p9"/>
          <p:cNvSpPr txBox="1">
            <a:spLocks noGrp="1"/>
          </p:cNvSpPr>
          <p:nvPr>
            <p:ph type="title"/>
          </p:nvPr>
        </p:nvSpPr>
        <p:spPr>
          <a:xfrm>
            <a:off x="1948800" y="1709700"/>
            <a:ext cx="5246400" cy="533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9"/>
          <p:cNvSpPr txBox="1">
            <a:spLocks noGrp="1"/>
          </p:cNvSpPr>
          <p:nvPr>
            <p:ph type="subTitle" idx="1"/>
          </p:nvPr>
        </p:nvSpPr>
        <p:spPr>
          <a:xfrm>
            <a:off x="1948800" y="2243400"/>
            <a:ext cx="5246400" cy="119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48" name="Google Shape;1348;p9"/>
          <p:cNvGrpSpPr/>
          <p:nvPr/>
        </p:nvGrpSpPr>
        <p:grpSpPr>
          <a:xfrm>
            <a:off x="426548" y="256951"/>
            <a:ext cx="8447600" cy="4053859"/>
            <a:chOff x="-278637" y="300471"/>
            <a:chExt cx="9278998" cy="4452832"/>
          </a:xfrm>
        </p:grpSpPr>
        <p:sp>
          <p:nvSpPr>
            <p:cNvPr id="1349" name="Google Shape;1349;p9"/>
            <p:cNvSpPr/>
            <p:nvPr/>
          </p:nvSpPr>
          <p:spPr>
            <a:xfrm>
              <a:off x="6930003" y="1185540"/>
              <a:ext cx="465053" cy="225744"/>
            </a:xfrm>
            <a:custGeom>
              <a:avLst/>
              <a:gdLst/>
              <a:ahLst/>
              <a:cxnLst/>
              <a:rect l="l" t="t" r="r" b="b"/>
              <a:pathLst>
                <a:path w="3840" h="1864" extrusionOk="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9"/>
            <p:cNvSpPr/>
            <p:nvPr/>
          </p:nvSpPr>
          <p:spPr>
            <a:xfrm>
              <a:off x="3472583" y="4532282"/>
              <a:ext cx="458150" cy="221021"/>
            </a:xfrm>
            <a:custGeom>
              <a:avLst/>
              <a:gdLst/>
              <a:ahLst/>
              <a:cxnLst/>
              <a:rect l="l" t="t" r="r" b="b"/>
              <a:pathLst>
                <a:path w="3783" h="1825" extrusionOk="0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9"/>
            <p:cNvSpPr/>
            <p:nvPr/>
          </p:nvSpPr>
          <p:spPr>
            <a:xfrm>
              <a:off x="-278637" y="2255730"/>
              <a:ext cx="464932" cy="225987"/>
            </a:xfrm>
            <a:custGeom>
              <a:avLst/>
              <a:gdLst/>
              <a:ahLst/>
              <a:cxnLst/>
              <a:rect l="l" t="t" r="r" b="b"/>
              <a:pathLst>
                <a:path w="3839" h="1866" extrusionOk="0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9"/>
            <p:cNvSpPr/>
            <p:nvPr/>
          </p:nvSpPr>
          <p:spPr>
            <a:xfrm>
              <a:off x="8636434" y="300471"/>
              <a:ext cx="363928" cy="175121"/>
            </a:xfrm>
            <a:custGeom>
              <a:avLst/>
              <a:gdLst/>
              <a:ahLst/>
              <a:cxnLst/>
              <a:rect l="l" t="t" r="r" b="b"/>
              <a:pathLst>
                <a:path w="3005" h="1446" extrusionOk="0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9"/>
            <p:cNvSpPr/>
            <p:nvPr/>
          </p:nvSpPr>
          <p:spPr>
            <a:xfrm>
              <a:off x="629456" y="819970"/>
              <a:ext cx="420243" cy="190139"/>
            </a:xfrm>
            <a:custGeom>
              <a:avLst/>
              <a:gdLst/>
              <a:ahLst/>
              <a:cxnLst/>
              <a:rect l="l" t="t" r="r" b="b"/>
              <a:pathLst>
                <a:path w="3470" h="1570" extrusionOk="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" name="Google Shape;1354;p9"/>
          <p:cNvGrpSpPr/>
          <p:nvPr/>
        </p:nvGrpSpPr>
        <p:grpSpPr>
          <a:xfrm>
            <a:off x="5404665" y="4835929"/>
            <a:ext cx="337450" cy="510477"/>
            <a:chOff x="2287290" y="537891"/>
            <a:chExt cx="337450" cy="510477"/>
          </a:xfrm>
        </p:grpSpPr>
        <p:sp>
          <p:nvSpPr>
            <p:cNvPr id="1355" name="Google Shape;1355;p9"/>
            <p:cNvSpPr/>
            <p:nvPr/>
          </p:nvSpPr>
          <p:spPr>
            <a:xfrm>
              <a:off x="2296325" y="556752"/>
              <a:ext cx="328415" cy="491617"/>
            </a:xfrm>
            <a:custGeom>
              <a:avLst/>
              <a:gdLst/>
              <a:ahLst/>
              <a:cxnLst/>
              <a:rect l="l" t="t" r="r" b="b"/>
              <a:pathLst>
                <a:path w="2908" h="4353" extrusionOk="0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9"/>
            <p:cNvSpPr/>
            <p:nvPr/>
          </p:nvSpPr>
          <p:spPr>
            <a:xfrm>
              <a:off x="2287290" y="615592"/>
              <a:ext cx="328528" cy="414029"/>
            </a:xfrm>
            <a:custGeom>
              <a:avLst/>
              <a:gdLst/>
              <a:ahLst/>
              <a:cxnLst/>
              <a:rect l="l" t="t" r="r" b="b"/>
              <a:pathLst>
                <a:path w="2909" h="3666" extrusionOk="0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9"/>
            <p:cNvSpPr/>
            <p:nvPr/>
          </p:nvSpPr>
          <p:spPr>
            <a:xfrm>
              <a:off x="2512821" y="589390"/>
              <a:ext cx="84137" cy="58276"/>
            </a:xfrm>
            <a:custGeom>
              <a:avLst/>
              <a:gdLst/>
              <a:ahLst/>
              <a:cxnLst/>
              <a:rect l="l" t="t" r="r" b="b"/>
              <a:pathLst>
                <a:path w="745" h="516" extrusionOk="0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9"/>
            <p:cNvSpPr/>
            <p:nvPr/>
          </p:nvSpPr>
          <p:spPr>
            <a:xfrm>
              <a:off x="2542071" y="581485"/>
              <a:ext cx="46642" cy="29025"/>
            </a:xfrm>
            <a:custGeom>
              <a:avLst/>
              <a:gdLst/>
              <a:ahLst/>
              <a:cxnLst/>
              <a:rect l="l" t="t" r="r" b="b"/>
              <a:pathLst>
                <a:path w="413" h="257" extrusionOk="0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9"/>
            <p:cNvSpPr/>
            <p:nvPr/>
          </p:nvSpPr>
          <p:spPr>
            <a:xfrm>
              <a:off x="2554493" y="572450"/>
              <a:ext cx="34671" cy="26427"/>
            </a:xfrm>
            <a:custGeom>
              <a:avLst/>
              <a:gdLst/>
              <a:ahLst/>
              <a:cxnLst/>
              <a:rect l="l" t="t" r="r" b="b"/>
              <a:pathLst>
                <a:path w="307" h="234" extrusionOk="0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9"/>
            <p:cNvSpPr/>
            <p:nvPr/>
          </p:nvSpPr>
          <p:spPr>
            <a:xfrm>
              <a:off x="2506045" y="539472"/>
              <a:ext cx="96559" cy="51838"/>
            </a:xfrm>
            <a:custGeom>
              <a:avLst/>
              <a:gdLst/>
              <a:ahLst/>
              <a:cxnLst/>
              <a:rect l="l" t="t" r="r" b="b"/>
              <a:pathLst>
                <a:path w="855" h="459" extrusionOk="0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9"/>
            <p:cNvSpPr/>
            <p:nvPr/>
          </p:nvSpPr>
          <p:spPr>
            <a:xfrm>
              <a:off x="2509433" y="537891"/>
              <a:ext cx="102206" cy="46643"/>
            </a:xfrm>
            <a:custGeom>
              <a:avLst/>
              <a:gdLst/>
              <a:ahLst/>
              <a:cxnLst/>
              <a:rect l="l" t="t" r="r" b="b"/>
              <a:pathLst>
                <a:path w="905" h="413" extrusionOk="0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9"/>
            <p:cNvSpPr/>
            <p:nvPr/>
          </p:nvSpPr>
          <p:spPr>
            <a:xfrm>
              <a:off x="2512821" y="599894"/>
              <a:ext cx="78942" cy="47773"/>
            </a:xfrm>
            <a:custGeom>
              <a:avLst/>
              <a:gdLst/>
              <a:ahLst/>
              <a:cxnLst/>
              <a:rect l="l" t="t" r="r" b="b"/>
              <a:pathLst>
                <a:path w="699" h="423" extrusionOk="0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9"/>
            <p:cNvSpPr/>
            <p:nvPr/>
          </p:nvSpPr>
          <p:spPr>
            <a:xfrm>
              <a:off x="2385543" y="627563"/>
              <a:ext cx="168273" cy="334182"/>
            </a:xfrm>
            <a:custGeom>
              <a:avLst/>
              <a:gdLst/>
              <a:ahLst/>
              <a:cxnLst/>
              <a:rect l="l" t="t" r="r" b="b"/>
              <a:pathLst>
                <a:path w="1490" h="2959" extrusionOk="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9"/>
            <p:cNvSpPr/>
            <p:nvPr/>
          </p:nvSpPr>
          <p:spPr>
            <a:xfrm>
              <a:off x="2339805" y="712040"/>
              <a:ext cx="234679" cy="229489"/>
            </a:xfrm>
            <a:custGeom>
              <a:avLst/>
              <a:gdLst/>
              <a:ahLst/>
              <a:cxnLst/>
              <a:rect l="l" t="t" r="r" b="b"/>
              <a:pathLst>
                <a:path w="2078" h="2032" extrusionOk="0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9"/>
            <p:cNvSpPr/>
            <p:nvPr/>
          </p:nvSpPr>
          <p:spPr>
            <a:xfrm>
              <a:off x="2399321" y="781270"/>
              <a:ext cx="107627" cy="92609"/>
            </a:xfrm>
            <a:custGeom>
              <a:avLst/>
              <a:gdLst/>
              <a:ahLst/>
              <a:cxnLst/>
              <a:rect l="l" t="t" r="r" b="b"/>
              <a:pathLst>
                <a:path w="953" h="820" extrusionOk="0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9"/>
            <p:cNvSpPr/>
            <p:nvPr/>
          </p:nvSpPr>
          <p:spPr>
            <a:xfrm>
              <a:off x="2421569" y="797307"/>
              <a:ext cx="63582" cy="63471"/>
            </a:xfrm>
            <a:custGeom>
              <a:avLst/>
              <a:gdLst/>
              <a:ahLst/>
              <a:cxnLst/>
              <a:rect l="l" t="t" r="r" b="b"/>
              <a:pathLst>
                <a:path w="563" h="562" extrusionOk="0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9"/>
          <p:cNvGrpSpPr/>
          <p:nvPr/>
        </p:nvGrpSpPr>
        <p:grpSpPr>
          <a:xfrm>
            <a:off x="537684" y="632702"/>
            <a:ext cx="360149" cy="395733"/>
            <a:chOff x="310934" y="718477"/>
            <a:chExt cx="360149" cy="395733"/>
          </a:xfrm>
        </p:grpSpPr>
        <p:sp>
          <p:nvSpPr>
            <p:cNvPr id="1368" name="Google Shape;1368;p9"/>
            <p:cNvSpPr/>
            <p:nvPr/>
          </p:nvSpPr>
          <p:spPr>
            <a:xfrm>
              <a:off x="310934" y="733046"/>
              <a:ext cx="342306" cy="381164"/>
            </a:xfrm>
            <a:custGeom>
              <a:avLst/>
              <a:gdLst/>
              <a:ahLst/>
              <a:cxnLst/>
              <a:rect l="l" t="t" r="r" b="b"/>
              <a:pathLst>
                <a:path w="3031" h="3375" extrusionOk="0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9"/>
            <p:cNvSpPr/>
            <p:nvPr/>
          </p:nvSpPr>
          <p:spPr>
            <a:xfrm>
              <a:off x="540192" y="718477"/>
              <a:ext cx="130892" cy="116777"/>
            </a:xfrm>
            <a:custGeom>
              <a:avLst/>
              <a:gdLst/>
              <a:ahLst/>
              <a:cxnLst/>
              <a:rect l="l" t="t" r="r" b="b"/>
              <a:pathLst>
                <a:path w="1159" h="1034" extrusionOk="0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9"/>
          <p:cNvGrpSpPr/>
          <p:nvPr/>
        </p:nvGrpSpPr>
        <p:grpSpPr>
          <a:xfrm>
            <a:off x="6324248" y="256947"/>
            <a:ext cx="497365" cy="375742"/>
            <a:chOff x="171686" y="1595997"/>
            <a:chExt cx="497365" cy="375742"/>
          </a:xfrm>
        </p:grpSpPr>
        <p:sp>
          <p:nvSpPr>
            <p:cNvPr id="1371" name="Google Shape;1371;p9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9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9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9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9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9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9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9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9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9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9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9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9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9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9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9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7" name="Google Shape;1387;p9"/>
          <p:cNvGrpSpPr/>
          <p:nvPr/>
        </p:nvGrpSpPr>
        <p:grpSpPr>
          <a:xfrm>
            <a:off x="8068923" y="1979872"/>
            <a:ext cx="714651" cy="905420"/>
            <a:chOff x="1120111" y="1511859"/>
            <a:chExt cx="714651" cy="905420"/>
          </a:xfrm>
        </p:grpSpPr>
        <p:sp>
          <p:nvSpPr>
            <p:cNvPr id="1388" name="Google Shape;1388;p9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9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9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9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9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9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9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9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9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9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9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9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" name="Google Shape;1400;p9"/>
          <p:cNvGrpSpPr/>
          <p:nvPr/>
        </p:nvGrpSpPr>
        <p:grpSpPr>
          <a:xfrm>
            <a:off x="1850548" y="4579230"/>
            <a:ext cx="337223" cy="378904"/>
            <a:chOff x="2734285" y="1423430"/>
            <a:chExt cx="337223" cy="378904"/>
          </a:xfrm>
        </p:grpSpPr>
        <p:sp>
          <p:nvSpPr>
            <p:cNvPr id="1401" name="Google Shape;1401;p9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9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13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7" name="Google Shape;1747;p13"/>
          <p:cNvGrpSpPr/>
          <p:nvPr/>
        </p:nvGrpSpPr>
        <p:grpSpPr>
          <a:xfrm>
            <a:off x="134852" y="72016"/>
            <a:ext cx="8828627" cy="4884114"/>
            <a:chOff x="-1047976" y="2660677"/>
            <a:chExt cx="3507460" cy="1940373"/>
          </a:xfrm>
        </p:grpSpPr>
        <p:sp>
          <p:nvSpPr>
            <p:cNvPr id="1748" name="Google Shape;1748;p13"/>
            <p:cNvSpPr/>
            <p:nvPr/>
          </p:nvSpPr>
          <p:spPr>
            <a:xfrm>
              <a:off x="2334559" y="448261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3"/>
            <p:cNvSpPr/>
            <p:nvPr/>
          </p:nvSpPr>
          <p:spPr>
            <a:xfrm>
              <a:off x="954815" y="4536153"/>
              <a:ext cx="37797" cy="32449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3"/>
            <p:cNvSpPr/>
            <p:nvPr/>
          </p:nvSpPr>
          <p:spPr>
            <a:xfrm>
              <a:off x="-350853" y="4568601"/>
              <a:ext cx="37738" cy="32449"/>
            </a:xfrm>
            <a:custGeom>
              <a:avLst/>
              <a:gdLst/>
              <a:ahLst/>
              <a:cxnLst/>
              <a:rect l="l" t="t" r="r" b="b"/>
              <a:pathLst>
                <a:path w="635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3"/>
            <p:cNvSpPr/>
            <p:nvPr/>
          </p:nvSpPr>
          <p:spPr>
            <a:xfrm>
              <a:off x="1802892" y="2749675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3"/>
            <p:cNvSpPr/>
            <p:nvPr/>
          </p:nvSpPr>
          <p:spPr>
            <a:xfrm>
              <a:off x="2416764" y="315863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3"/>
            <p:cNvSpPr/>
            <p:nvPr/>
          </p:nvSpPr>
          <p:spPr>
            <a:xfrm>
              <a:off x="2049858" y="2856357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3"/>
            <p:cNvSpPr/>
            <p:nvPr/>
          </p:nvSpPr>
          <p:spPr>
            <a:xfrm>
              <a:off x="1107696" y="2782103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3"/>
            <p:cNvSpPr/>
            <p:nvPr/>
          </p:nvSpPr>
          <p:spPr>
            <a:xfrm>
              <a:off x="843754" y="3082677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3"/>
            <p:cNvSpPr/>
            <p:nvPr/>
          </p:nvSpPr>
          <p:spPr>
            <a:xfrm>
              <a:off x="172433" y="267290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3"/>
            <p:cNvSpPr/>
            <p:nvPr/>
          </p:nvSpPr>
          <p:spPr>
            <a:xfrm>
              <a:off x="-1047976" y="271413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13"/>
            <p:cNvSpPr/>
            <p:nvPr/>
          </p:nvSpPr>
          <p:spPr>
            <a:xfrm>
              <a:off x="-450274" y="2781020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13"/>
            <p:cNvSpPr/>
            <p:nvPr/>
          </p:nvSpPr>
          <p:spPr>
            <a:xfrm>
              <a:off x="1432623" y="4465132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3"/>
            <p:cNvSpPr/>
            <p:nvPr/>
          </p:nvSpPr>
          <p:spPr>
            <a:xfrm>
              <a:off x="2269888" y="362478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3"/>
            <p:cNvSpPr/>
            <p:nvPr/>
          </p:nvSpPr>
          <p:spPr>
            <a:xfrm>
              <a:off x="2397023" y="266067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3"/>
            <p:cNvSpPr/>
            <p:nvPr/>
          </p:nvSpPr>
          <p:spPr>
            <a:xfrm>
              <a:off x="-847631" y="2845928"/>
              <a:ext cx="62461" cy="53309"/>
            </a:xfrm>
            <a:custGeom>
              <a:avLst/>
              <a:gdLst/>
              <a:ahLst/>
              <a:cxnLst/>
              <a:rect l="l" t="t" r="r" b="b"/>
              <a:pathLst>
                <a:path w="1051" h="897" extrusionOk="0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3"/>
            <p:cNvSpPr/>
            <p:nvPr/>
          </p:nvSpPr>
          <p:spPr>
            <a:xfrm>
              <a:off x="-988560" y="3354457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4" name="Google Shape;1764;p13"/>
          <p:cNvSpPr/>
          <p:nvPr/>
        </p:nvSpPr>
        <p:spPr>
          <a:xfrm>
            <a:off x="8649515" y="3238440"/>
            <a:ext cx="520128" cy="1023563"/>
          </a:xfrm>
          <a:custGeom>
            <a:avLst/>
            <a:gdLst/>
            <a:ahLst/>
            <a:cxnLst/>
            <a:rect l="l" t="t" r="r" b="b"/>
            <a:pathLst>
              <a:path w="4543" h="8940" extrusionOk="0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13"/>
          <p:cNvSpPr/>
          <p:nvPr/>
        </p:nvSpPr>
        <p:spPr>
          <a:xfrm>
            <a:off x="-50550" y="4375875"/>
            <a:ext cx="9144037" cy="767647"/>
          </a:xfrm>
          <a:custGeom>
            <a:avLst/>
            <a:gdLst/>
            <a:ahLst/>
            <a:cxnLst/>
            <a:rect l="l" t="t" r="r" b="b"/>
            <a:pathLst>
              <a:path w="67465" h="19172" extrusionOk="0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13"/>
          <p:cNvSpPr/>
          <p:nvPr/>
        </p:nvSpPr>
        <p:spPr>
          <a:xfrm>
            <a:off x="7029784" y="4688460"/>
            <a:ext cx="921644" cy="1102563"/>
          </a:xfrm>
          <a:custGeom>
            <a:avLst/>
            <a:gdLst/>
            <a:ahLst/>
            <a:cxnLst/>
            <a:rect l="l" t="t" r="r" b="b"/>
            <a:pathLst>
              <a:path w="8050" h="9630" extrusionOk="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7" name="Google Shape;1767;p13"/>
          <p:cNvSpPr/>
          <p:nvPr/>
        </p:nvSpPr>
        <p:spPr>
          <a:xfrm>
            <a:off x="2339581" y="4864321"/>
            <a:ext cx="819748" cy="750842"/>
          </a:xfrm>
          <a:custGeom>
            <a:avLst/>
            <a:gdLst/>
            <a:ahLst/>
            <a:cxnLst/>
            <a:rect l="l" t="t" r="r" b="b"/>
            <a:pathLst>
              <a:path w="7160" h="6558" extrusionOk="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8" name="Google Shape;1768;p13"/>
          <p:cNvGrpSpPr/>
          <p:nvPr/>
        </p:nvGrpSpPr>
        <p:grpSpPr>
          <a:xfrm>
            <a:off x="52698" y="256951"/>
            <a:ext cx="8821450" cy="3388284"/>
            <a:chOff x="-689281" y="300471"/>
            <a:chExt cx="9689642" cy="3721753"/>
          </a:xfrm>
        </p:grpSpPr>
        <p:sp>
          <p:nvSpPr>
            <p:cNvPr id="1769" name="Google Shape;1769;p13"/>
            <p:cNvSpPr/>
            <p:nvPr/>
          </p:nvSpPr>
          <p:spPr>
            <a:xfrm>
              <a:off x="7597183" y="1010095"/>
              <a:ext cx="465053" cy="225744"/>
            </a:xfrm>
            <a:custGeom>
              <a:avLst/>
              <a:gdLst/>
              <a:ahLst/>
              <a:cxnLst/>
              <a:rect l="l" t="t" r="r" b="b"/>
              <a:pathLst>
                <a:path w="3840" h="1864" extrusionOk="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3"/>
            <p:cNvSpPr/>
            <p:nvPr/>
          </p:nvSpPr>
          <p:spPr>
            <a:xfrm>
              <a:off x="51532" y="3801202"/>
              <a:ext cx="458150" cy="221021"/>
            </a:xfrm>
            <a:custGeom>
              <a:avLst/>
              <a:gdLst/>
              <a:ahLst/>
              <a:cxnLst/>
              <a:rect l="l" t="t" r="r" b="b"/>
              <a:pathLst>
                <a:path w="3783" h="1825" extrusionOk="0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3"/>
            <p:cNvSpPr/>
            <p:nvPr/>
          </p:nvSpPr>
          <p:spPr>
            <a:xfrm>
              <a:off x="-689281" y="2863924"/>
              <a:ext cx="464932" cy="225987"/>
            </a:xfrm>
            <a:custGeom>
              <a:avLst/>
              <a:gdLst/>
              <a:ahLst/>
              <a:cxnLst/>
              <a:rect l="l" t="t" r="r" b="b"/>
              <a:pathLst>
                <a:path w="3839" h="1866" extrusionOk="0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3"/>
            <p:cNvSpPr/>
            <p:nvPr/>
          </p:nvSpPr>
          <p:spPr>
            <a:xfrm>
              <a:off x="8636434" y="300471"/>
              <a:ext cx="363928" cy="175121"/>
            </a:xfrm>
            <a:custGeom>
              <a:avLst/>
              <a:gdLst/>
              <a:ahLst/>
              <a:cxnLst/>
              <a:rect l="l" t="t" r="r" b="b"/>
              <a:pathLst>
                <a:path w="3005" h="1446" extrusionOk="0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3"/>
            <p:cNvSpPr/>
            <p:nvPr/>
          </p:nvSpPr>
          <p:spPr>
            <a:xfrm>
              <a:off x="629456" y="819970"/>
              <a:ext cx="420243" cy="190139"/>
            </a:xfrm>
            <a:custGeom>
              <a:avLst/>
              <a:gdLst/>
              <a:ahLst/>
              <a:cxnLst/>
              <a:rect l="l" t="t" r="r" b="b"/>
              <a:pathLst>
                <a:path w="3470" h="1570" extrusionOk="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4" name="Google Shape;1774;p13"/>
          <p:cNvSpPr/>
          <p:nvPr/>
        </p:nvSpPr>
        <p:spPr>
          <a:xfrm>
            <a:off x="5974398" y="4864313"/>
            <a:ext cx="638167" cy="585744"/>
          </a:xfrm>
          <a:custGeom>
            <a:avLst/>
            <a:gdLst/>
            <a:ahLst/>
            <a:cxnLst/>
            <a:rect l="l" t="t" r="r" b="b"/>
            <a:pathLst>
              <a:path w="5574" h="5116" extrusionOk="0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5" name="Google Shape;1775;p13"/>
          <p:cNvSpPr/>
          <p:nvPr/>
        </p:nvSpPr>
        <p:spPr>
          <a:xfrm>
            <a:off x="-1257125" y="3616590"/>
            <a:ext cx="1638810" cy="1276362"/>
          </a:xfrm>
          <a:custGeom>
            <a:avLst/>
            <a:gdLst/>
            <a:ahLst/>
            <a:cxnLst/>
            <a:rect l="l" t="t" r="r" b="b"/>
            <a:pathLst>
              <a:path w="14314" h="11148" extrusionOk="0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13"/>
          <p:cNvSpPr/>
          <p:nvPr/>
        </p:nvSpPr>
        <p:spPr>
          <a:xfrm>
            <a:off x="5668675" y="3691550"/>
            <a:ext cx="3543354" cy="3563694"/>
          </a:xfrm>
          <a:custGeom>
            <a:avLst/>
            <a:gdLst/>
            <a:ahLst/>
            <a:cxnLst/>
            <a:rect l="l" t="t" r="r" b="b"/>
            <a:pathLst>
              <a:path w="30947" h="31126" extrusionOk="0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13"/>
          <p:cNvSpPr/>
          <p:nvPr/>
        </p:nvSpPr>
        <p:spPr>
          <a:xfrm>
            <a:off x="-36783" y="4343688"/>
            <a:ext cx="2796533" cy="2892539"/>
          </a:xfrm>
          <a:custGeom>
            <a:avLst/>
            <a:gdLst/>
            <a:ahLst/>
            <a:cxnLst/>
            <a:rect l="l" t="t" r="r" b="b"/>
            <a:pathLst>
              <a:path w="24426" h="25264" extrusionOk="0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8" name="Google Shape;1778;p13"/>
          <p:cNvSpPr txBox="1">
            <a:spLocks noGrp="1"/>
          </p:cNvSpPr>
          <p:nvPr>
            <p:ph type="title"/>
          </p:nvPr>
        </p:nvSpPr>
        <p:spPr>
          <a:xfrm>
            <a:off x="1571075" y="1204575"/>
            <a:ext cx="2832000" cy="2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79" name="Google Shape;1779;p13"/>
          <p:cNvSpPr txBox="1">
            <a:spLocks noGrp="1"/>
          </p:cNvSpPr>
          <p:nvPr>
            <p:ph type="title" idx="2" hasCustomPrompt="1"/>
          </p:nvPr>
        </p:nvSpPr>
        <p:spPr>
          <a:xfrm>
            <a:off x="853288" y="1317256"/>
            <a:ext cx="615000" cy="6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0" name="Google Shape;1780;p13"/>
          <p:cNvSpPr txBox="1">
            <a:spLocks noGrp="1"/>
          </p:cNvSpPr>
          <p:nvPr>
            <p:ph type="subTitle" idx="1"/>
          </p:nvPr>
        </p:nvSpPr>
        <p:spPr>
          <a:xfrm>
            <a:off x="1571075" y="1502650"/>
            <a:ext cx="28320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1" name="Google Shape;1781;p13"/>
          <p:cNvSpPr txBox="1">
            <a:spLocks noGrp="1"/>
          </p:cNvSpPr>
          <p:nvPr>
            <p:ph type="title" idx="3"/>
          </p:nvPr>
        </p:nvSpPr>
        <p:spPr>
          <a:xfrm>
            <a:off x="1571075" y="2460138"/>
            <a:ext cx="2832000" cy="2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82" name="Google Shape;1782;p13"/>
          <p:cNvSpPr txBox="1">
            <a:spLocks noGrp="1"/>
          </p:cNvSpPr>
          <p:nvPr>
            <p:ph type="title" idx="4" hasCustomPrompt="1"/>
          </p:nvPr>
        </p:nvSpPr>
        <p:spPr>
          <a:xfrm>
            <a:off x="853288" y="2583821"/>
            <a:ext cx="615000" cy="6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3" name="Google Shape;1783;p13"/>
          <p:cNvSpPr txBox="1">
            <a:spLocks noGrp="1"/>
          </p:cNvSpPr>
          <p:nvPr>
            <p:ph type="subTitle" idx="5"/>
          </p:nvPr>
        </p:nvSpPr>
        <p:spPr>
          <a:xfrm>
            <a:off x="1571075" y="2759675"/>
            <a:ext cx="28320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4" name="Google Shape;1784;p13"/>
          <p:cNvSpPr txBox="1">
            <a:spLocks noGrp="1"/>
          </p:cNvSpPr>
          <p:nvPr>
            <p:ph type="subTitle" idx="6"/>
          </p:nvPr>
        </p:nvSpPr>
        <p:spPr>
          <a:xfrm>
            <a:off x="5478125" y="1502650"/>
            <a:ext cx="28320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5" name="Google Shape;1785;p13"/>
          <p:cNvSpPr txBox="1">
            <a:spLocks noGrp="1"/>
          </p:cNvSpPr>
          <p:nvPr>
            <p:ph type="title" idx="7"/>
          </p:nvPr>
        </p:nvSpPr>
        <p:spPr>
          <a:xfrm>
            <a:off x="5478125" y="1204450"/>
            <a:ext cx="2832000" cy="2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86" name="Google Shape;1786;p13"/>
          <p:cNvSpPr txBox="1">
            <a:spLocks noGrp="1"/>
          </p:cNvSpPr>
          <p:nvPr>
            <p:ph type="title" idx="8" hasCustomPrompt="1"/>
          </p:nvPr>
        </p:nvSpPr>
        <p:spPr>
          <a:xfrm>
            <a:off x="4739488" y="1317256"/>
            <a:ext cx="615000" cy="6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7" name="Google Shape;1787;p13"/>
          <p:cNvSpPr txBox="1">
            <a:spLocks noGrp="1"/>
          </p:cNvSpPr>
          <p:nvPr>
            <p:ph type="title" idx="9"/>
          </p:nvPr>
        </p:nvSpPr>
        <p:spPr>
          <a:xfrm>
            <a:off x="5478125" y="2460075"/>
            <a:ext cx="2832000" cy="2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88" name="Google Shape;1788;p13"/>
          <p:cNvSpPr txBox="1">
            <a:spLocks noGrp="1"/>
          </p:cNvSpPr>
          <p:nvPr>
            <p:ph type="title" idx="13" hasCustomPrompt="1"/>
          </p:nvPr>
        </p:nvSpPr>
        <p:spPr>
          <a:xfrm>
            <a:off x="4739488" y="2583821"/>
            <a:ext cx="615000" cy="6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9" name="Google Shape;1789;p13"/>
          <p:cNvSpPr txBox="1">
            <a:spLocks noGrp="1"/>
          </p:cNvSpPr>
          <p:nvPr>
            <p:ph type="subTitle" idx="14"/>
          </p:nvPr>
        </p:nvSpPr>
        <p:spPr>
          <a:xfrm>
            <a:off x="5478125" y="2759678"/>
            <a:ext cx="28320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0" name="Google Shape;1790;p13"/>
          <p:cNvSpPr txBox="1">
            <a:spLocks noGrp="1"/>
          </p:cNvSpPr>
          <p:nvPr>
            <p:ph type="title" idx="15"/>
          </p:nvPr>
        </p:nvSpPr>
        <p:spPr>
          <a:xfrm>
            <a:off x="720000" y="49322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91" name="Google Shape;1791;p13"/>
          <p:cNvSpPr txBox="1">
            <a:spLocks noGrp="1"/>
          </p:cNvSpPr>
          <p:nvPr>
            <p:ph type="title" idx="16"/>
          </p:nvPr>
        </p:nvSpPr>
        <p:spPr>
          <a:xfrm>
            <a:off x="1571075" y="3715700"/>
            <a:ext cx="2832000" cy="2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92" name="Google Shape;1792;p13"/>
          <p:cNvSpPr txBox="1">
            <a:spLocks noGrp="1"/>
          </p:cNvSpPr>
          <p:nvPr>
            <p:ph type="title" idx="17" hasCustomPrompt="1"/>
          </p:nvPr>
        </p:nvSpPr>
        <p:spPr>
          <a:xfrm>
            <a:off x="853288" y="3829375"/>
            <a:ext cx="615000" cy="6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93" name="Google Shape;1793;p13"/>
          <p:cNvSpPr txBox="1">
            <a:spLocks noGrp="1"/>
          </p:cNvSpPr>
          <p:nvPr>
            <p:ph type="subTitle" idx="18"/>
          </p:nvPr>
        </p:nvSpPr>
        <p:spPr>
          <a:xfrm>
            <a:off x="1571075" y="4016875"/>
            <a:ext cx="28320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4" name="Google Shape;1794;p13"/>
          <p:cNvSpPr txBox="1">
            <a:spLocks noGrp="1"/>
          </p:cNvSpPr>
          <p:nvPr>
            <p:ph type="title" idx="19"/>
          </p:nvPr>
        </p:nvSpPr>
        <p:spPr>
          <a:xfrm>
            <a:off x="5478125" y="3715700"/>
            <a:ext cx="2832000" cy="2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95" name="Google Shape;1795;p13"/>
          <p:cNvSpPr txBox="1">
            <a:spLocks noGrp="1"/>
          </p:cNvSpPr>
          <p:nvPr>
            <p:ph type="title" idx="20" hasCustomPrompt="1"/>
          </p:nvPr>
        </p:nvSpPr>
        <p:spPr>
          <a:xfrm>
            <a:off x="4739488" y="3829382"/>
            <a:ext cx="615000" cy="6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96" name="Google Shape;1796;p13"/>
          <p:cNvSpPr txBox="1">
            <a:spLocks noGrp="1"/>
          </p:cNvSpPr>
          <p:nvPr>
            <p:ph type="subTitle" idx="21"/>
          </p:nvPr>
        </p:nvSpPr>
        <p:spPr>
          <a:xfrm>
            <a:off x="5478125" y="4016875"/>
            <a:ext cx="28320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97" name="Google Shape;1797;p13"/>
          <p:cNvGrpSpPr/>
          <p:nvPr/>
        </p:nvGrpSpPr>
        <p:grpSpPr>
          <a:xfrm>
            <a:off x="2009890" y="4629754"/>
            <a:ext cx="337450" cy="510477"/>
            <a:chOff x="2287290" y="537891"/>
            <a:chExt cx="337450" cy="510477"/>
          </a:xfrm>
        </p:grpSpPr>
        <p:sp>
          <p:nvSpPr>
            <p:cNvPr id="1798" name="Google Shape;1798;p13"/>
            <p:cNvSpPr/>
            <p:nvPr/>
          </p:nvSpPr>
          <p:spPr>
            <a:xfrm>
              <a:off x="2296325" y="556752"/>
              <a:ext cx="328415" cy="491617"/>
            </a:xfrm>
            <a:custGeom>
              <a:avLst/>
              <a:gdLst/>
              <a:ahLst/>
              <a:cxnLst/>
              <a:rect l="l" t="t" r="r" b="b"/>
              <a:pathLst>
                <a:path w="2908" h="4353" extrusionOk="0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3"/>
            <p:cNvSpPr/>
            <p:nvPr/>
          </p:nvSpPr>
          <p:spPr>
            <a:xfrm>
              <a:off x="2287290" y="615592"/>
              <a:ext cx="328528" cy="414029"/>
            </a:xfrm>
            <a:custGeom>
              <a:avLst/>
              <a:gdLst/>
              <a:ahLst/>
              <a:cxnLst/>
              <a:rect l="l" t="t" r="r" b="b"/>
              <a:pathLst>
                <a:path w="2909" h="3666" extrusionOk="0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3"/>
            <p:cNvSpPr/>
            <p:nvPr/>
          </p:nvSpPr>
          <p:spPr>
            <a:xfrm>
              <a:off x="2512821" y="589390"/>
              <a:ext cx="84137" cy="58276"/>
            </a:xfrm>
            <a:custGeom>
              <a:avLst/>
              <a:gdLst/>
              <a:ahLst/>
              <a:cxnLst/>
              <a:rect l="l" t="t" r="r" b="b"/>
              <a:pathLst>
                <a:path w="745" h="516" extrusionOk="0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3"/>
            <p:cNvSpPr/>
            <p:nvPr/>
          </p:nvSpPr>
          <p:spPr>
            <a:xfrm>
              <a:off x="2542071" y="581485"/>
              <a:ext cx="46642" cy="29025"/>
            </a:xfrm>
            <a:custGeom>
              <a:avLst/>
              <a:gdLst/>
              <a:ahLst/>
              <a:cxnLst/>
              <a:rect l="l" t="t" r="r" b="b"/>
              <a:pathLst>
                <a:path w="413" h="257" extrusionOk="0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3"/>
            <p:cNvSpPr/>
            <p:nvPr/>
          </p:nvSpPr>
          <p:spPr>
            <a:xfrm>
              <a:off x="2554493" y="572450"/>
              <a:ext cx="34671" cy="26427"/>
            </a:xfrm>
            <a:custGeom>
              <a:avLst/>
              <a:gdLst/>
              <a:ahLst/>
              <a:cxnLst/>
              <a:rect l="l" t="t" r="r" b="b"/>
              <a:pathLst>
                <a:path w="307" h="234" extrusionOk="0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3"/>
            <p:cNvSpPr/>
            <p:nvPr/>
          </p:nvSpPr>
          <p:spPr>
            <a:xfrm>
              <a:off x="2506045" y="539472"/>
              <a:ext cx="96559" cy="51838"/>
            </a:xfrm>
            <a:custGeom>
              <a:avLst/>
              <a:gdLst/>
              <a:ahLst/>
              <a:cxnLst/>
              <a:rect l="l" t="t" r="r" b="b"/>
              <a:pathLst>
                <a:path w="855" h="459" extrusionOk="0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3"/>
            <p:cNvSpPr/>
            <p:nvPr/>
          </p:nvSpPr>
          <p:spPr>
            <a:xfrm>
              <a:off x="2509433" y="537891"/>
              <a:ext cx="102206" cy="46643"/>
            </a:xfrm>
            <a:custGeom>
              <a:avLst/>
              <a:gdLst/>
              <a:ahLst/>
              <a:cxnLst/>
              <a:rect l="l" t="t" r="r" b="b"/>
              <a:pathLst>
                <a:path w="905" h="413" extrusionOk="0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3"/>
            <p:cNvSpPr/>
            <p:nvPr/>
          </p:nvSpPr>
          <p:spPr>
            <a:xfrm>
              <a:off x="2512821" y="599894"/>
              <a:ext cx="78942" cy="47773"/>
            </a:xfrm>
            <a:custGeom>
              <a:avLst/>
              <a:gdLst/>
              <a:ahLst/>
              <a:cxnLst/>
              <a:rect l="l" t="t" r="r" b="b"/>
              <a:pathLst>
                <a:path w="699" h="423" extrusionOk="0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3"/>
            <p:cNvSpPr/>
            <p:nvPr/>
          </p:nvSpPr>
          <p:spPr>
            <a:xfrm>
              <a:off x="2385543" y="627563"/>
              <a:ext cx="168273" cy="334182"/>
            </a:xfrm>
            <a:custGeom>
              <a:avLst/>
              <a:gdLst/>
              <a:ahLst/>
              <a:cxnLst/>
              <a:rect l="l" t="t" r="r" b="b"/>
              <a:pathLst>
                <a:path w="1490" h="2959" extrusionOk="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3"/>
            <p:cNvSpPr/>
            <p:nvPr/>
          </p:nvSpPr>
          <p:spPr>
            <a:xfrm>
              <a:off x="2339805" y="712040"/>
              <a:ext cx="234679" cy="229489"/>
            </a:xfrm>
            <a:custGeom>
              <a:avLst/>
              <a:gdLst/>
              <a:ahLst/>
              <a:cxnLst/>
              <a:rect l="l" t="t" r="r" b="b"/>
              <a:pathLst>
                <a:path w="2078" h="2032" extrusionOk="0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3"/>
            <p:cNvSpPr/>
            <p:nvPr/>
          </p:nvSpPr>
          <p:spPr>
            <a:xfrm>
              <a:off x="2399321" y="781270"/>
              <a:ext cx="107627" cy="92609"/>
            </a:xfrm>
            <a:custGeom>
              <a:avLst/>
              <a:gdLst/>
              <a:ahLst/>
              <a:cxnLst/>
              <a:rect l="l" t="t" r="r" b="b"/>
              <a:pathLst>
                <a:path w="953" h="820" extrusionOk="0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3"/>
            <p:cNvSpPr/>
            <p:nvPr/>
          </p:nvSpPr>
          <p:spPr>
            <a:xfrm>
              <a:off x="2421569" y="797307"/>
              <a:ext cx="63582" cy="63471"/>
            </a:xfrm>
            <a:custGeom>
              <a:avLst/>
              <a:gdLst/>
              <a:ahLst/>
              <a:cxnLst/>
              <a:rect l="l" t="t" r="r" b="b"/>
              <a:pathLst>
                <a:path w="563" h="562" extrusionOk="0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3"/>
          <p:cNvGrpSpPr/>
          <p:nvPr/>
        </p:nvGrpSpPr>
        <p:grpSpPr>
          <a:xfrm>
            <a:off x="134859" y="1004327"/>
            <a:ext cx="360149" cy="395733"/>
            <a:chOff x="310934" y="718477"/>
            <a:chExt cx="360149" cy="395733"/>
          </a:xfrm>
        </p:grpSpPr>
        <p:sp>
          <p:nvSpPr>
            <p:cNvPr id="1811" name="Google Shape;1811;p13"/>
            <p:cNvSpPr/>
            <p:nvPr/>
          </p:nvSpPr>
          <p:spPr>
            <a:xfrm>
              <a:off x="310934" y="733046"/>
              <a:ext cx="342306" cy="381164"/>
            </a:xfrm>
            <a:custGeom>
              <a:avLst/>
              <a:gdLst/>
              <a:ahLst/>
              <a:cxnLst/>
              <a:rect l="l" t="t" r="r" b="b"/>
              <a:pathLst>
                <a:path w="3031" h="3375" extrusionOk="0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3"/>
            <p:cNvSpPr/>
            <p:nvPr/>
          </p:nvSpPr>
          <p:spPr>
            <a:xfrm>
              <a:off x="540192" y="718477"/>
              <a:ext cx="130892" cy="116777"/>
            </a:xfrm>
            <a:custGeom>
              <a:avLst/>
              <a:gdLst/>
              <a:ahLst/>
              <a:cxnLst/>
              <a:rect l="l" t="t" r="r" b="b"/>
              <a:pathLst>
                <a:path w="1159" h="1034" extrusionOk="0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3" name="Google Shape;1813;p13"/>
          <p:cNvGrpSpPr/>
          <p:nvPr/>
        </p:nvGrpSpPr>
        <p:grpSpPr>
          <a:xfrm>
            <a:off x="8249848" y="628572"/>
            <a:ext cx="497365" cy="375742"/>
            <a:chOff x="171686" y="1595997"/>
            <a:chExt cx="497365" cy="375742"/>
          </a:xfrm>
        </p:grpSpPr>
        <p:sp>
          <p:nvSpPr>
            <p:cNvPr id="1814" name="Google Shape;1814;p13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3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3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3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3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3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3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3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3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3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3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3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3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3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3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3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13"/>
          <p:cNvGrpSpPr/>
          <p:nvPr/>
        </p:nvGrpSpPr>
        <p:grpSpPr>
          <a:xfrm>
            <a:off x="8526598" y="1891022"/>
            <a:ext cx="714651" cy="905420"/>
            <a:chOff x="1120111" y="1511859"/>
            <a:chExt cx="714651" cy="905420"/>
          </a:xfrm>
        </p:grpSpPr>
        <p:sp>
          <p:nvSpPr>
            <p:cNvPr id="1831" name="Google Shape;1831;p13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3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3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3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3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3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3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3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3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3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3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3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3" name="Google Shape;1843;p13"/>
          <p:cNvGrpSpPr/>
          <p:nvPr/>
        </p:nvGrpSpPr>
        <p:grpSpPr>
          <a:xfrm>
            <a:off x="5059173" y="4776167"/>
            <a:ext cx="337223" cy="378904"/>
            <a:chOff x="2734285" y="1423430"/>
            <a:chExt cx="337223" cy="378904"/>
          </a:xfrm>
        </p:grpSpPr>
        <p:sp>
          <p:nvSpPr>
            <p:cNvPr id="1844" name="Google Shape;1844;p13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3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2">
    <p:spTree>
      <p:nvGrpSpPr>
        <p:cNvPr id="1" name="Shape 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3" name="Google Shape;2433;p19"/>
          <p:cNvSpPr/>
          <p:nvPr/>
        </p:nvSpPr>
        <p:spPr>
          <a:xfrm rot="10800000" flipH="1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4" name="Google Shape;2434;p19"/>
          <p:cNvGrpSpPr/>
          <p:nvPr/>
        </p:nvGrpSpPr>
        <p:grpSpPr>
          <a:xfrm>
            <a:off x="96608" y="-6069"/>
            <a:ext cx="8841018" cy="4798855"/>
            <a:chOff x="-1002624" y="2629655"/>
            <a:chExt cx="3512382" cy="1906501"/>
          </a:xfrm>
        </p:grpSpPr>
        <p:sp>
          <p:nvSpPr>
            <p:cNvPr id="2435" name="Google Shape;2435;p19"/>
            <p:cNvSpPr/>
            <p:nvPr/>
          </p:nvSpPr>
          <p:spPr>
            <a:xfrm>
              <a:off x="2334559" y="4482610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9"/>
            <p:cNvSpPr/>
            <p:nvPr/>
          </p:nvSpPr>
          <p:spPr>
            <a:xfrm>
              <a:off x="1454304" y="4329845"/>
              <a:ext cx="37797" cy="32449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9"/>
            <p:cNvSpPr/>
            <p:nvPr/>
          </p:nvSpPr>
          <p:spPr>
            <a:xfrm>
              <a:off x="1802892" y="2749675"/>
              <a:ext cx="37797" cy="32389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9"/>
            <p:cNvSpPr/>
            <p:nvPr/>
          </p:nvSpPr>
          <p:spPr>
            <a:xfrm>
              <a:off x="2477309" y="3249453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9"/>
            <p:cNvSpPr/>
            <p:nvPr/>
          </p:nvSpPr>
          <p:spPr>
            <a:xfrm>
              <a:off x="1989312" y="3037995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9"/>
            <p:cNvSpPr/>
            <p:nvPr/>
          </p:nvSpPr>
          <p:spPr>
            <a:xfrm>
              <a:off x="1107696" y="2782103"/>
              <a:ext cx="37797" cy="32330"/>
            </a:xfrm>
            <a:custGeom>
              <a:avLst/>
              <a:gdLst/>
              <a:ahLst/>
              <a:cxnLst/>
              <a:rect l="l" t="t" r="r" b="b"/>
              <a:pathLst>
                <a:path w="636" h="544" extrusionOk="0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9"/>
            <p:cNvSpPr/>
            <p:nvPr/>
          </p:nvSpPr>
          <p:spPr>
            <a:xfrm>
              <a:off x="172433" y="267290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9"/>
            <p:cNvSpPr/>
            <p:nvPr/>
          </p:nvSpPr>
          <p:spPr>
            <a:xfrm>
              <a:off x="-957157" y="2714134"/>
              <a:ext cx="32449" cy="32449"/>
            </a:xfrm>
            <a:custGeom>
              <a:avLst/>
              <a:gdLst/>
              <a:ahLst/>
              <a:cxnLst/>
              <a:rect l="l" t="t" r="r" b="b"/>
              <a:pathLst>
                <a:path w="546" h="546" extrusionOk="0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9"/>
            <p:cNvSpPr/>
            <p:nvPr/>
          </p:nvSpPr>
          <p:spPr>
            <a:xfrm>
              <a:off x="-450274" y="2629655"/>
              <a:ext cx="37976" cy="32449"/>
            </a:xfrm>
            <a:custGeom>
              <a:avLst/>
              <a:gdLst/>
              <a:ahLst/>
              <a:cxnLst/>
              <a:rect l="l" t="t" r="r" b="b"/>
              <a:pathLst>
                <a:path w="639" h="546" extrusionOk="0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9"/>
            <p:cNvSpPr/>
            <p:nvPr/>
          </p:nvSpPr>
          <p:spPr>
            <a:xfrm>
              <a:off x="-465215" y="3982305"/>
              <a:ext cx="62461" cy="53546"/>
            </a:xfrm>
            <a:custGeom>
              <a:avLst/>
              <a:gdLst/>
              <a:ahLst/>
              <a:cxnLst/>
              <a:rect l="l" t="t" r="r" b="b"/>
              <a:pathLst>
                <a:path w="1051" h="901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9"/>
            <p:cNvSpPr/>
            <p:nvPr/>
          </p:nvSpPr>
          <p:spPr>
            <a:xfrm>
              <a:off x="2269888" y="362478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9"/>
            <p:cNvSpPr/>
            <p:nvPr/>
          </p:nvSpPr>
          <p:spPr>
            <a:xfrm>
              <a:off x="-754965" y="2933628"/>
              <a:ext cx="62461" cy="53309"/>
            </a:xfrm>
            <a:custGeom>
              <a:avLst/>
              <a:gdLst/>
              <a:ahLst/>
              <a:cxnLst/>
              <a:rect l="l" t="t" r="r" b="b"/>
              <a:pathLst>
                <a:path w="1051" h="897" extrusionOk="0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9"/>
            <p:cNvSpPr/>
            <p:nvPr/>
          </p:nvSpPr>
          <p:spPr>
            <a:xfrm>
              <a:off x="-1002624" y="3346551"/>
              <a:ext cx="62461" cy="53487"/>
            </a:xfrm>
            <a:custGeom>
              <a:avLst/>
              <a:gdLst/>
              <a:ahLst/>
              <a:cxnLst/>
              <a:rect l="l" t="t" r="r" b="b"/>
              <a:pathLst>
                <a:path w="1051" h="900" extrusionOk="0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8" name="Google Shape;2448;p19"/>
          <p:cNvGrpSpPr/>
          <p:nvPr/>
        </p:nvGrpSpPr>
        <p:grpSpPr>
          <a:xfrm>
            <a:off x="526450" y="256951"/>
            <a:ext cx="8347697" cy="4448859"/>
            <a:chOff x="-168902" y="300471"/>
            <a:chExt cx="9169263" cy="4886708"/>
          </a:xfrm>
        </p:grpSpPr>
        <p:sp>
          <p:nvSpPr>
            <p:cNvPr id="2449" name="Google Shape;2449;p19"/>
            <p:cNvSpPr/>
            <p:nvPr/>
          </p:nvSpPr>
          <p:spPr>
            <a:xfrm>
              <a:off x="8171381" y="1719865"/>
              <a:ext cx="465053" cy="225744"/>
            </a:xfrm>
            <a:custGeom>
              <a:avLst/>
              <a:gdLst/>
              <a:ahLst/>
              <a:cxnLst/>
              <a:rect l="l" t="t" r="r" b="b"/>
              <a:pathLst>
                <a:path w="3840" h="1864" extrusionOk="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9"/>
            <p:cNvSpPr/>
            <p:nvPr/>
          </p:nvSpPr>
          <p:spPr>
            <a:xfrm>
              <a:off x="3557765" y="4966157"/>
              <a:ext cx="458150" cy="221021"/>
            </a:xfrm>
            <a:custGeom>
              <a:avLst/>
              <a:gdLst/>
              <a:ahLst/>
              <a:cxnLst/>
              <a:rect l="l" t="t" r="r" b="b"/>
              <a:pathLst>
                <a:path w="3783" h="1825" extrusionOk="0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9"/>
            <p:cNvSpPr/>
            <p:nvPr/>
          </p:nvSpPr>
          <p:spPr>
            <a:xfrm>
              <a:off x="346967" y="496517"/>
              <a:ext cx="464932" cy="225987"/>
            </a:xfrm>
            <a:custGeom>
              <a:avLst/>
              <a:gdLst/>
              <a:ahLst/>
              <a:cxnLst/>
              <a:rect l="l" t="t" r="r" b="b"/>
              <a:pathLst>
                <a:path w="3839" h="1866" extrusionOk="0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9"/>
            <p:cNvSpPr/>
            <p:nvPr/>
          </p:nvSpPr>
          <p:spPr>
            <a:xfrm>
              <a:off x="8636434" y="300471"/>
              <a:ext cx="363928" cy="175121"/>
            </a:xfrm>
            <a:custGeom>
              <a:avLst/>
              <a:gdLst/>
              <a:ahLst/>
              <a:cxnLst/>
              <a:rect l="l" t="t" r="r" b="b"/>
              <a:pathLst>
                <a:path w="3005" h="1446" extrusionOk="0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9"/>
            <p:cNvSpPr/>
            <p:nvPr/>
          </p:nvSpPr>
          <p:spPr>
            <a:xfrm>
              <a:off x="-168902" y="2583357"/>
              <a:ext cx="420243" cy="190139"/>
            </a:xfrm>
            <a:custGeom>
              <a:avLst/>
              <a:gdLst/>
              <a:ahLst/>
              <a:cxnLst/>
              <a:rect l="l" t="t" r="r" b="b"/>
              <a:pathLst>
                <a:path w="3470" h="1570" extrusionOk="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4" name="Google Shape;2454;p19"/>
          <p:cNvSpPr/>
          <p:nvPr/>
        </p:nvSpPr>
        <p:spPr>
          <a:xfrm flipH="1">
            <a:off x="42338" y="3873625"/>
            <a:ext cx="9144037" cy="1643280"/>
          </a:xfrm>
          <a:custGeom>
            <a:avLst/>
            <a:gdLst/>
            <a:ahLst/>
            <a:cxnLst/>
            <a:rect l="l" t="t" r="r" b="b"/>
            <a:pathLst>
              <a:path w="67465" h="19172" extrusionOk="0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5" name="Google Shape;2455;p19"/>
          <p:cNvSpPr/>
          <p:nvPr/>
        </p:nvSpPr>
        <p:spPr>
          <a:xfrm flipH="1">
            <a:off x="5917121" y="4773440"/>
            <a:ext cx="921873" cy="1104051"/>
          </a:xfrm>
          <a:custGeom>
            <a:avLst/>
            <a:gdLst/>
            <a:ahLst/>
            <a:cxnLst/>
            <a:rect l="l" t="t" r="r" b="b"/>
            <a:pathLst>
              <a:path w="8052" h="9643" extrusionOk="0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6" name="Google Shape;2456;p19"/>
          <p:cNvSpPr/>
          <p:nvPr/>
        </p:nvSpPr>
        <p:spPr>
          <a:xfrm flipH="1">
            <a:off x="1310851" y="4313023"/>
            <a:ext cx="921645" cy="1102563"/>
          </a:xfrm>
          <a:custGeom>
            <a:avLst/>
            <a:gdLst/>
            <a:ahLst/>
            <a:cxnLst/>
            <a:rect l="l" t="t" r="r" b="b"/>
            <a:pathLst>
              <a:path w="8050" h="9630" extrusionOk="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7" name="Google Shape;2457;p19"/>
          <p:cNvSpPr/>
          <p:nvPr/>
        </p:nvSpPr>
        <p:spPr>
          <a:xfrm flipH="1">
            <a:off x="7424325" y="4587046"/>
            <a:ext cx="819748" cy="750842"/>
          </a:xfrm>
          <a:custGeom>
            <a:avLst/>
            <a:gdLst/>
            <a:ahLst/>
            <a:cxnLst/>
            <a:rect l="l" t="t" r="r" b="b"/>
            <a:pathLst>
              <a:path w="7160" h="6558" extrusionOk="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8" name="Google Shape;2458;p19"/>
          <p:cNvSpPr/>
          <p:nvPr/>
        </p:nvSpPr>
        <p:spPr>
          <a:xfrm flipH="1">
            <a:off x="2501514" y="4773438"/>
            <a:ext cx="638167" cy="585744"/>
          </a:xfrm>
          <a:custGeom>
            <a:avLst/>
            <a:gdLst/>
            <a:ahLst/>
            <a:cxnLst/>
            <a:rect l="l" t="t" r="r" b="b"/>
            <a:pathLst>
              <a:path w="5574" h="5116" extrusionOk="0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2459;p19"/>
          <p:cNvSpPr/>
          <p:nvPr/>
        </p:nvSpPr>
        <p:spPr>
          <a:xfrm flipH="1">
            <a:off x="0" y="3189300"/>
            <a:ext cx="3543354" cy="3563694"/>
          </a:xfrm>
          <a:custGeom>
            <a:avLst/>
            <a:gdLst/>
            <a:ahLst/>
            <a:cxnLst/>
            <a:rect l="l" t="t" r="r" b="b"/>
            <a:pathLst>
              <a:path w="30947" h="31126" extrusionOk="0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0" name="Google Shape;2460;p19"/>
          <p:cNvSpPr/>
          <p:nvPr/>
        </p:nvSpPr>
        <p:spPr>
          <a:xfrm flipH="1">
            <a:off x="6376080" y="3841438"/>
            <a:ext cx="2796533" cy="2892539"/>
          </a:xfrm>
          <a:custGeom>
            <a:avLst/>
            <a:gdLst/>
            <a:ahLst/>
            <a:cxnLst/>
            <a:rect l="l" t="t" r="r" b="b"/>
            <a:pathLst>
              <a:path w="24426" h="25264" extrusionOk="0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19"/>
          <p:cNvSpPr/>
          <p:nvPr/>
        </p:nvSpPr>
        <p:spPr>
          <a:xfrm>
            <a:off x="96590" y="2850065"/>
            <a:ext cx="520128" cy="1023563"/>
          </a:xfrm>
          <a:custGeom>
            <a:avLst/>
            <a:gdLst/>
            <a:ahLst/>
            <a:cxnLst/>
            <a:rect l="l" t="t" r="r" b="b"/>
            <a:pathLst>
              <a:path w="4543" h="8940" extrusionOk="0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2" name="Google Shape;2462;p19"/>
          <p:cNvSpPr/>
          <p:nvPr/>
        </p:nvSpPr>
        <p:spPr>
          <a:xfrm flipH="1">
            <a:off x="8330244" y="2997115"/>
            <a:ext cx="1638810" cy="1276362"/>
          </a:xfrm>
          <a:custGeom>
            <a:avLst/>
            <a:gdLst/>
            <a:ahLst/>
            <a:cxnLst/>
            <a:rect l="l" t="t" r="r" b="b"/>
            <a:pathLst>
              <a:path w="14314" h="11148" extrusionOk="0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3" name="Google Shape;2463;p19"/>
          <p:cNvSpPr txBox="1">
            <a:spLocks noGrp="1"/>
          </p:cNvSpPr>
          <p:nvPr>
            <p:ph type="title"/>
          </p:nvPr>
        </p:nvSpPr>
        <p:spPr>
          <a:xfrm>
            <a:off x="717750" y="52687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464" name="Google Shape;2464;p19"/>
          <p:cNvGrpSpPr/>
          <p:nvPr/>
        </p:nvGrpSpPr>
        <p:grpSpPr>
          <a:xfrm>
            <a:off x="-192491" y="1005990"/>
            <a:ext cx="360149" cy="395733"/>
            <a:chOff x="310934" y="718477"/>
            <a:chExt cx="360149" cy="395733"/>
          </a:xfrm>
        </p:grpSpPr>
        <p:sp>
          <p:nvSpPr>
            <p:cNvPr id="2465" name="Google Shape;2465;p19"/>
            <p:cNvSpPr/>
            <p:nvPr/>
          </p:nvSpPr>
          <p:spPr>
            <a:xfrm>
              <a:off x="310934" y="733046"/>
              <a:ext cx="342306" cy="381164"/>
            </a:xfrm>
            <a:custGeom>
              <a:avLst/>
              <a:gdLst/>
              <a:ahLst/>
              <a:cxnLst/>
              <a:rect l="l" t="t" r="r" b="b"/>
              <a:pathLst>
                <a:path w="3031" h="3375" extrusionOk="0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9"/>
            <p:cNvSpPr/>
            <p:nvPr/>
          </p:nvSpPr>
          <p:spPr>
            <a:xfrm>
              <a:off x="540192" y="718477"/>
              <a:ext cx="130892" cy="116777"/>
            </a:xfrm>
            <a:custGeom>
              <a:avLst/>
              <a:gdLst/>
              <a:ahLst/>
              <a:cxnLst/>
              <a:rect l="l" t="t" r="r" b="b"/>
              <a:pathLst>
                <a:path w="1159" h="1034" extrusionOk="0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7" name="Google Shape;2467;p19"/>
          <p:cNvGrpSpPr/>
          <p:nvPr/>
        </p:nvGrpSpPr>
        <p:grpSpPr>
          <a:xfrm>
            <a:off x="7093223" y="400397"/>
            <a:ext cx="497365" cy="375742"/>
            <a:chOff x="171686" y="1595997"/>
            <a:chExt cx="497365" cy="375742"/>
          </a:xfrm>
        </p:grpSpPr>
        <p:sp>
          <p:nvSpPr>
            <p:cNvPr id="2468" name="Google Shape;2468;p19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9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9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9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9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9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9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9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9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9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9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9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9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9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9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9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4" name="Google Shape;2484;p19"/>
          <p:cNvGrpSpPr/>
          <p:nvPr/>
        </p:nvGrpSpPr>
        <p:grpSpPr>
          <a:xfrm>
            <a:off x="8779698" y="1969122"/>
            <a:ext cx="714651" cy="905420"/>
            <a:chOff x="1120111" y="1511859"/>
            <a:chExt cx="714651" cy="905420"/>
          </a:xfrm>
        </p:grpSpPr>
        <p:sp>
          <p:nvSpPr>
            <p:cNvPr id="2485" name="Google Shape;2485;p19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9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9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9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9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9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9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9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9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9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9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9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7" name="Google Shape;2497;p19"/>
          <p:cNvGrpSpPr/>
          <p:nvPr/>
        </p:nvGrpSpPr>
        <p:grpSpPr>
          <a:xfrm>
            <a:off x="4073348" y="4835930"/>
            <a:ext cx="337223" cy="378904"/>
            <a:chOff x="2734285" y="1423430"/>
            <a:chExt cx="337223" cy="378904"/>
          </a:xfrm>
        </p:grpSpPr>
        <p:sp>
          <p:nvSpPr>
            <p:cNvPr id="2498" name="Google Shape;2498;p19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9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5" r:id="rId9"/>
    <p:sldLayoutId id="2147483669" r:id="rId10"/>
    <p:sldLayoutId id="2147483673" r:id="rId11"/>
    <p:sldLayoutId id="2147483679" r:id="rId12"/>
    <p:sldLayoutId id="2147483680" r:id="rId13"/>
    <p:sldLayoutId id="2147483681" r:id="rId14"/>
    <p:sldLayoutId id="214748368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2" name="Google Shape;4982;p40"/>
          <p:cNvSpPr txBox="1">
            <a:spLocks noGrp="1"/>
          </p:cNvSpPr>
          <p:nvPr>
            <p:ph type="subTitle" idx="1"/>
          </p:nvPr>
        </p:nvSpPr>
        <p:spPr>
          <a:xfrm>
            <a:off x="1996350" y="4192298"/>
            <a:ext cx="5151300" cy="4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Димитър Караризов, Васил Велев,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Ясен Димчов и Адриян Янакиев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83" name="Google Shape;4983;p40"/>
          <p:cNvSpPr txBox="1">
            <a:spLocks noGrp="1"/>
          </p:cNvSpPr>
          <p:nvPr>
            <p:ph type="title"/>
          </p:nvPr>
        </p:nvSpPr>
        <p:spPr>
          <a:xfrm>
            <a:off x="1996350" y="1433022"/>
            <a:ext cx="5151300" cy="18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Aqua Clean-up</a:t>
            </a:r>
            <a:endParaRPr dirty="0"/>
          </a:p>
        </p:txBody>
      </p:sp>
      <p:grpSp>
        <p:nvGrpSpPr>
          <p:cNvPr id="4984" name="Google Shape;4984;p40"/>
          <p:cNvGrpSpPr/>
          <p:nvPr/>
        </p:nvGrpSpPr>
        <p:grpSpPr>
          <a:xfrm>
            <a:off x="1219265" y="3679816"/>
            <a:ext cx="337450" cy="510477"/>
            <a:chOff x="2287290" y="537891"/>
            <a:chExt cx="337450" cy="510477"/>
          </a:xfrm>
        </p:grpSpPr>
        <p:sp>
          <p:nvSpPr>
            <p:cNvPr id="4985" name="Google Shape;4985;p40"/>
            <p:cNvSpPr/>
            <p:nvPr/>
          </p:nvSpPr>
          <p:spPr>
            <a:xfrm>
              <a:off x="2296325" y="556752"/>
              <a:ext cx="328415" cy="491617"/>
            </a:xfrm>
            <a:custGeom>
              <a:avLst/>
              <a:gdLst/>
              <a:ahLst/>
              <a:cxnLst/>
              <a:rect l="l" t="t" r="r" b="b"/>
              <a:pathLst>
                <a:path w="2908" h="4353" extrusionOk="0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40"/>
            <p:cNvSpPr/>
            <p:nvPr/>
          </p:nvSpPr>
          <p:spPr>
            <a:xfrm>
              <a:off x="2287290" y="615592"/>
              <a:ext cx="328528" cy="414029"/>
            </a:xfrm>
            <a:custGeom>
              <a:avLst/>
              <a:gdLst/>
              <a:ahLst/>
              <a:cxnLst/>
              <a:rect l="l" t="t" r="r" b="b"/>
              <a:pathLst>
                <a:path w="2909" h="3666" extrusionOk="0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0"/>
            <p:cNvSpPr/>
            <p:nvPr/>
          </p:nvSpPr>
          <p:spPr>
            <a:xfrm>
              <a:off x="2512821" y="589390"/>
              <a:ext cx="84137" cy="58276"/>
            </a:xfrm>
            <a:custGeom>
              <a:avLst/>
              <a:gdLst/>
              <a:ahLst/>
              <a:cxnLst/>
              <a:rect l="l" t="t" r="r" b="b"/>
              <a:pathLst>
                <a:path w="745" h="516" extrusionOk="0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0"/>
            <p:cNvSpPr/>
            <p:nvPr/>
          </p:nvSpPr>
          <p:spPr>
            <a:xfrm>
              <a:off x="2542071" y="581485"/>
              <a:ext cx="46642" cy="29025"/>
            </a:xfrm>
            <a:custGeom>
              <a:avLst/>
              <a:gdLst/>
              <a:ahLst/>
              <a:cxnLst/>
              <a:rect l="l" t="t" r="r" b="b"/>
              <a:pathLst>
                <a:path w="413" h="257" extrusionOk="0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40"/>
            <p:cNvSpPr/>
            <p:nvPr/>
          </p:nvSpPr>
          <p:spPr>
            <a:xfrm>
              <a:off x="2554493" y="572450"/>
              <a:ext cx="34671" cy="26427"/>
            </a:xfrm>
            <a:custGeom>
              <a:avLst/>
              <a:gdLst/>
              <a:ahLst/>
              <a:cxnLst/>
              <a:rect l="l" t="t" r="r" b="b"/>
              <a:pathLst>
                <a:path w="307" h="234" extrusionOk="0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40"/>
            <p:cNvSpPr/>
            <p:nvPr/>
          </p:nvSpPr>
          <p:spPr>
            <a:xfrm>
              <a:off x="2506045" y="539472"/>
              <a:ext cx="96559" cy="51838"/>
            </a:xfrm>
            <a:custGeom>
              <a:avLst/>
              <a:gdLst/>
              <a:ahLst/>
              <a:cxnLst/>
              <a:rect l="l" t="t" r="r" b="b"/>
              <a:pathLst>
                <a:path w="855" h="459" extrusionOk="0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0"/>
            <p:cNvSpPr/>
            <p:nvPr/>
          </p:nvSpPr>
          <p:spPr>
            <a:xfrm>
              <a:off x="2509433" y="537891"/>
              <a:ext cx="102206" cy="46643"/>
            </a:xfrm>
            <a:custGeom>
              <a:avLst/>
              <a:gdLst/>
              <a:ahLst/>
              <a:cxnLst/>
              <a:rect l="l" t="t" r="r" b="b"/>
              <a:pathLst>
                <a:path w="905" h="413" extrusionOk="0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40"/>
            <p:cNvSpPr/>
            <p:nvPr/>
          </p:nvSpPr>
          <p:spPr>
            <a:xfrm>
              <a:off x="2512821" y="599894"/>
              <a:ext cx="78942" cy="47773"/>
            </a:xfrm>
            <a:custGeom>
              <a:avLst/>
              <a:gdLst/>
              <a:ahLst/>
              <a:cxnLst/>
              <a:rect l="l" t="t" r="r" b="b"/>
              <a:pathLst>
                <a:path w="699" h="423" extrusionOk="0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40"/>
            <p:cNvSpPr/>
            <p:nvPr/>
          </p:nvSpPr>
          <p:spPr>
            <a:xfrm>
              <a:off x="2385543" y="627563"/>
              <a:ext cx="168273" cy="334182"/>
            </a:xfrm>
            <a:custGeom>
              <a:avLst/>
              <a:gdLst/>
              <a:ahLst/>
              <a:cxnLst/>
              <a:rect l="l" t="t" r="r" b="b"/>
              <a:pathLst>
                <a:path w="1490" h="2959" extrusionOk="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0"/>
            <p:cNvSpPr/>
            <p:nvPr/>
          </p:nvSpPr>
          <p:spPr>
            <a:xfrm>
              <a:off x="2339805" y="712040"/>
              <a:ext cx="234679" cy="229489"/>
            </a:xfrm>
            <a:custGeom>
              <a:avLst/>
              <a:gdLst/>
              <a:ahLst/>
              <a:cxnLst/>
              <a:rect l="l" t="t" r="r" b="b"/>
              <a:pathLst>
                <a:path w="2078" h="2032" extrusionOk="0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40"/>
            <p:cNvSpPr/>
            <p:nvPr/>
          </p:nvSpPr>
          <p:spPr>
            <a:xfrm>
              <a:off x="2399321" y="781270"/>
              <a:ext cx="107627" cy="92609"/>
            </a:xfrm>
            <a:custGeom>
              <a:avLst/>
              <a:gdLst/>
              <a:ahLst/>
              <a:cxnLst/>
              <a:rect l="l" t="t" r="r" b="b"/>
              <a:pathLst>
                <a:path w="953" h="820" extrusionOk="0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40"/>
            <p:cNvSpPr/>
            <p:nvPr/>
          </p:nvSpPr>
          <p:spPr>
            <a:xfrm>
              <a:off x="2421569" y="797307"/>
              <a:ext cx="63582" cy="63471"/>
            </a:xfrm>
            <a:custGeom>
              <a:avLst/>
              <a:gdLst/>
              <a:ahLst/>
              <a:cxnLst/>
              <a:rect l="l" t="t" r="r" b="b"/>
              <a:pathLst>
                <a:path w="563" h="562" extrusionOk="0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7" name="Google Shape;4997;p40"/>
          <p:cNvGrpSpPr/>
          <p:nvPr/>
        </p:nvGrpSpPr>
        <p:grpSpPr>
          <a:xfrm>
            <a:off x="317359" y="4495915"/>
            <a:ext cx="360149" cy="395733"/>
            <a:chOff x="310934" y="718477"/>
            <a:chExt cx="360149" cy="395733"/>
          </a:xfrm>
        </p:grpSpPr>
        <p:sp>
          <p:nvSpPr>
            <p:cNvPr id="4998" name="Google Shape;4998;p40"/>
            <p:cNvSpPr/>
            <p:nvPr/>
          </p:nvSpPr>
          <p:spPr>
            <a:xfrm>
              <a:off x="310934" y="733046"/>
              <a:ext cx="342306" cy="381164"/>
            </a:xfrm>
            <a:custGeom>
              <a:avLst/>
              <a:gdLst/>
              <a:ahLst/>
              <a:cxnLst/>
              <a:rect l="l" t="t" r="r" b="b"/>
              <a:pathLst>
                <a:path w="3031" h="3375" extrusionOk="0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40"/>
            <p:cNvSpPr/>
            <p:nvPr/>
          </p:nvSpPr>
          <p:spPr>
            <a:xfrm>
              <a:off x="540192" y="718477"/>
              <a:ext cx="130892" cy="116777"/>
            </a:xfrm>
            <a:custGeom>
              <a:avLst/>
              <a:gdLst/>
              <a:ahLst/>
              <a:cxnLst/>
              <a:rect l="l" t="t" r="r" b="b"/>
              <a:pathLst>
                <a:path w="1159" h="1034" extrusionOk="0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0" name="Google Shape;5000;p40"/>
          <p:cNvGrpSpPr/>
          <p:nvPr/>
        </p:nvGrpSpPr>
        <p:grpSpPr>
          <a:xfrm>
            <a:off x="8308761" y="3610110"/>
            <a:ext cx="497365" cy="375742"/>
            <a:chOff x="171686" y="1595997"/>
            <a:chExt cx="497365" cy="375742"/>
          </a:xfrm>
        </p:grpSpPr>
        <p:sp>
          <p:nvSpPr>
            <p:cNvPr id="5001" name="Google Shape;5001;p40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40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40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0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0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0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40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40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0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0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0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40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40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0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0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0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7" name="Google Shape;5017;p40"/>
          <p:cNvGrpSpPr/>
          <p:nvPr/>
        </p:nvGrpSpPr>
        <p:grpSpPr>
          <a:xfrm>
            <a:off x="7466873" y="4415755"/>
            <a:ext cx="337223" cy="378904"/>
            <a:chOff x="2734285" y="1423430"/>
            <a:chExt cx="337223" cy="378904"/>
          </a:xfrm>
        </p:grpSpPr>
        <p:sp>
          <p:nvSpPr>
            <p:cNvPr id="5018" name="Google Shape;5018;p40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40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2" name="Google Shape;5142;p45"/>
          <p:cNvSpPr txBox="1">
            <a:spLocks noGrp="1"/>
          </p:cNvSpPr>
          <p:nvPr>
            <p:ph type="title"/>
          </p:nvPr>
        </p:nvSpPr>
        <p:spPr>
          <a:xfrm>
            <a:off x="769818" y="1168518"/>
            <a:ext cx="7565800" cy="17848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ts val="11760"/>
              </a:lnSpc>
            </a:pPr>
            <a:r>
              <a:rPr lang="en-US" b="1" dirty="0" err="1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Благодар</a:t>
            </a:r>
            <a:r>
              <a:rPr lang="bg-BG" b="1" dirty="0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</a:t>
            </a:r>
            <a:r>
              <a:rPr lang="en-US" b="1" dirty="0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</a:t>
            </a:r>
            <a:r>
              <a:rPr lang="en-US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вниманието</a:t>
            </a:r>
            <a:r>
              <a:rPr lang="en-US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4" name="Google Shape;5024;p41"/>
          <p:cNvSpPr txBox="1">
            <a:spLocks noGrp="1"/>
          </p:cNvSpPr>
          <p:nvPr>
            <p:ph type="title"/>
          </p:nvPr>
        </p:nvSpPr>
        <p:spPr>
          <a:xfrm>
            <a:off x="299749" y="1026283"/>
            <a:ext cx="8544502" cy="16176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bg-BG" sz="4400" b="1" dirty="0" smtClean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Какъв е проблемът?</a:t>
            </a:r>
            <a:endParaRPr lang="en-US" sz="44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9" name="Google Shape;5059;p43"/>
          <p:cNvSpPr txBox="1">
            <a:spLocks noGrp="1"/>
          </p:cNvSpPr>
          <p:nvPr>
            <p:ph type="title"/>
          </p:nvPr>
        </p:nvSpPr>
        <p:spPr>
          <a:xfrm>
            <a:off x="631609" y="29371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b="1" dirty="0"/>
              <a:t>Нашето решение</a:t>
            </a:r>
            <a:endParaRPr sz="4400" b="1" dirty="0"/>
          </a:p>
        </p:txBody>
      </p:sp>
      <p:sp>
        <p:nvSpPr>
          <p:cNvPr id="5060" name="Google Shape;5060;p43"/>
          <p:cNvSpPr txBox="1">
            <a:spLocks noGrp="1"/>
          </p:cNvSpPr>
          <p:nvPr>
            <p:ph type="body" idx="1"/>
          </p:nvPr>
        </p:nvSpPr>
        <p:spPr>
          <a:xfrm>
            <a:off x="1199251" y="1382457"/>
            <a:ext cx="3889200" cy="23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bg-BG" sz="2400" b="1" dirty="0" smtClean="0">
                <a:solidFill>
                  <a:schemeClr val="accent2"/>
                </a:solidFill>
              </a:rPr>
              <a:t>Игра</a:t>
            </a:r>
            <a:endParaRPr sz="2400" b="1" dirty="0">
              <a:solidFill>
                <a:schemeClr val="accent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bg-BG" sz="2400" b="1" dirty="0" smtClean="0">
                <a:solidFill>
                  <a:schemeClr val="accent2"/>
                </a:solidFill>
              </a:rPr>
              <a:t>Уебсайт</a:t>
            </a:r>
            <a:endParaRPr sz="2400" b="1" dirty="0">
              <a:solidFill>
                <a:schemeClr val="accent2"/>
              </a:solidFill>
            </a:endParaRPr>
          </a:p>
        </p:txBody>
      </p:sp>
      <p:pic>
        <p:nvPicPr>
          <p:cNvPr id="5061" name="Google Shape;5061;p43"/>
          <p:cNvPicPr preferRelativeResize="0"/>
          <p:nvPr/>
        </p:nvPicPr>
        <p:blipFill rotWithShape="1">
          <a:blip r:embed="rId3">
            <a:alphaModFix/>
          </a:blip>
          <a:srcRect l="16375" r="16375"/>
          <a:stretch/>
        </p:blipFill>
        <p:spPr>
          <a:xfrm>
            <a:off x="5281061" y="1466825"/>
            <a:ext cx="2702700" cy="2678700"/>
          </a:xfrm>
          <a:prstGeom prst="ellipse">
            <a:avLst/>
          </a:prstGeom>
          <a:noFill/>
          <a:ln w="152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5062" name="Google Shape;5062;p43"/>
          <p:cNvGrpSpPr/>
          <p:nvPr/>
        </p:nvGrpSpPr>
        <p:grpSpPr>
          <a:xfrm>
            <a:off x="7917073" y="943322"/>
            <a:ext cx="714651" cy="905420"/>
            <a:chOff x="1120111" y="1511859"/>
            <a:chExt cx="714651" cy="905420"/>
          </a:xfrm>
        </p:grpSpPr>
        <p:sp>
          <p:nvSpPr>
            <p:cNvPr id="5063" name="Google Shape;5063;p43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3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43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43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3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43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43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3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3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43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43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3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5" name="Google Shape;5075;p43"/>
          <p:cNvGrpSpPr/>
          <p:nvPr/>
        </p:nvGrpSpPr>
        <p:grpSpPr>
          <a:xfrm>
            <a:off x="2311398" y="4109605"/>
            <a:ext cx="337223" cy="378904"/>
            <a:chOff x="2734285" y="1423430"/>
            <a:chExt cx="337223" cy="378904"/>
          </a:xfrm>
        </p:grpSpPr>
        <p:sp>
          <p:nvSpPr>
            <p:cNvPr id="5076" name="Google Shape;5076;p43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43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0" name="Google Shape;5030;p42"/>
          <p:cNvSpPr/>
          <p:nvPr/>
        </p:nvSpPr>
        <p:spPr>
          <a:xfrm>
            <a:off x="789988" y="1262575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1" name="Google Shape;5031;p42"/>
          <p:cNvSpPr/>
          <p:nvPr/>
        </p:nvSpPr>
        <p:spPr>
          <a:xfrm>
            <a:off x="789988" y="2545975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2" name="Google Shape;5032;p42"/>
          <p:cNvSpPr/>
          <p:nvPr/>
        </p:nvSpPr>
        <p:spPr>
          <a:xfrm>
            <a:off x="789988" y="3774625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6" name="Google Shape;5036;p42"/>
          <p:cNvSpPr txBox="1">
            <a:spLocks noGrp="1"/>
          </p:cNvSpPr>
          <p:nvPr>
            <p:ph type="title"/>
          </p:nvPr>
        </p:nvSpPr>
        <p:spPr>
          <a:xfrm>
            <a:off x="1528625" y="1502650"/>
            <a:ext cx="2832000" cy="2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dirty="0"/>
              <a:t>Популяризация на проблемите с океана</a:t>
            </a:r>
            <a:endParaRPr b="1" dirty="0"/>
          </a:p>
        </p:txBody>
      </p:sp>
      <p:sp>
        <p:nvSpPr>
          <p:cNvPr id="5038" name="Google Shape;5038;p42"/>
          <p:cNvSpPr txBox="1">
            <a:spLocks noGrp="1"/>
          </p:cNvSpPr>
          <p:nvPr>
            <p:ph type="title" idx="3"/>
          </p:nvPr>
        </p:nvSpPr>
        <p:spPr>
          <a:xfrm>
            <a:off x="1571075" y="2750921"/>
            <a:ext cx="2832000" cy="2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dirty="0"/>
              <a:t>Запознаване на децата</a:t>
            </a:r>
            <a:br>
              <a:rPr lang="bg-BG" b="1" dirty="0"/>
            </a:br>
            <a:r>
              <a:rPr lang="bg-BG" b="1" dirty="0"/>
              <a:t>с проблема</a:t>
            </a:r>
            <a:endParaRPr b="1" dirty="0"/>
          </a:p>
        </p:txBody>
      </p:sp>
      <p:sp>
        <p:nvSpPr>
          <p:cNvPr id="5043" name="Google Shape;5043;p42"/>
          <p:cNvSpPr txBox="1">
            <a:spLocks noGrp="1"/>
          </p:cNvSpPr>
          <p:nvPr>
            <p:ph type="title" idx="15"/>
          </p:nvPr>
        </p:nvSpPr>
        <p:spPr>
          <a:xfrm>
            <a:off x="713227" y="31250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b="1" dirty="0"/>
              <a:t>Цел на проекта</a:t>
            </a:r>
            <a:endParaRPr sz="4400" b="1" dirty="0"/>
          </a:p>
        </p:txBody>
      </p:sp>
      <p:sp>
        <p:nvSpPr>
          <p:cNvPr id="5045" name="Google Shape;5045;p42"/>
          <p:cNvSpPr txBox="1">
            <a:spLocks noGrp="1"/>
          </p:cNvSpPr>
          <p:nvPr>
            <p:ph type="title" idx="16"/>
          </p:nvPr>
        </p:nvSpPr>
        <p:spPr>
          <a:xfrm>
            <a:off x="1571075" y="3993454"/>
            <a:ext cx="2832000" cy="2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dirty="0"/>
              <a:t>Стъпка в правилната </a:t>
            </a:r>
            <a:br>
              <a:rPr lang="bg-BG" b="1" dirty="0"/>
            </a:br>
            <a:r>
              <a:rPr lang="bg-BG" b="1" dirty="0"/>
              <a:t>посока</a:t>
            </a:r>
            <a:endParaRPr b="1" dirty="0"/>
          </a:p>
        </p:txBody>
      </p:sp>
      <p:sp>
        <p:nvSpPr>
          <p:cNvPr id="5049" name="Google Shape;5049;p42"/>
          <p:cNvSpPr txBox="1">
            <a:spLocks noGrp="1"/>
          </p:cNvSpPr>
          <p:nvPr>
            <p:ph type="title" idx="4"/>
          </p:nvPr>
        </p:nvSpPr>
        <p:spPr>
          <a:xfrm>
            <a:off x="853288" y="2583821"/>
            <a:ext cx="615000" cy="632400"/>
          </a:xfrm>
          <a:prstGeom prst="rect">
            <a:avLst/>
          </a:prstGeom>
        </p:spPr>
        <p:txBody>
          <a:bodyPr spcFirstLastPara="1" wrap="square" lIns="128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050" name="Google Shape;5050;p42"/>
          <p:cNvSpPr txBox="1">
            <a:spLocks noGrp="1"/>
          </p:cNvSpPr>
          <p:nvPr>
            <p:ph type="title" idx="2"/>
          </p:nvPr>
        </p:nvSpPr>
        <p:spPr>
          <a:xfrm>
            <a:off x="853288" y="1317256"/>
            <a:ext cx="615000" cy="6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051" name="Google Shape;5051;p42"/>
          <p:cNvSpPr txBox="1">
            <a:spLocks noGrp="1"/>
          </p:cNvSpPr>
          <p:nvPr>
            <p:ph type="title" idx="17"/>
          </p:nvPr>
        </p:nvSpPr>
        <p:spPr>
          <a:xfrm>
            <a:off x="853288" y="3829375"/>
            <a:ext cx="615000" cy="632400"/>
          </a:xfrm>
          <a:prstGeom prst="rect">
            <a:avLst/>
          </a:prstGeom>
        </p:spPr>
        <p:txBody>
          <a:bodyPr spcFirstLastPara="1" wrap="square" lIns="128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8" name="Google Shape;5378;p53"/>
          <p:cNvSpPr txBox="1">
            <a:spLocks noGrp="1"/>
          </p:cNvSpPr>
          <p:nvPr>
            <p:ph type="title"/>
          </p:nvPr>
        </p:nvSpPr>
        <p:spPr>
          <a:xfrm>
            <a:off x="1867725" y="517850"/>
            <a:ext cx="5375700" cy="22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Как работи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Aqua Clean-up?</a:t>
            </a:r>
            <a:r>
              <a:rPr lang="bg-BG" dirty="0"/>
              <a:t> </a:t>
            </a:r>
            <a:endParaRPr dirty="0"/>
          </a:p>
        </p:txBody>
      </p:sp>
      <p:grpSp>
        <p:nvGrpSpPr>
          <p:cNvPr id="5379" name="Google Shape;5379;p53"/>
          <p:cNvGrpSpPr/>
          <p:nvPr/>
        </p:nvGrpSpPr>
        <p:grpSpPr>
          <a:xfrm>
            <a:off x="717753" y="3237391"/>
            <a:ext cx="337450" cy="510477"/>
            <a:chOff x="2287290" y="537891"/>
            <a:chExt cx="337450" cy="510477"/>
          </a:xfrm>
        </p:grpSpPr>
        <p:sp>
          <p:nvSpPr>
            <p:cNvPr id="5380" name="Google Shape;5380;p53"/>
            <p:cNvSpPr/>
            <p:nvPr/>
          </p:nvSpPr>
          <p:spPr>
            <a:xfrm>
              <a:off x="2296325" y="556752"/>
              <a:ext cx="328415" cy="491617"/>
            </a:xfrm>
            <a:custGeom>
              <a:avLst/>
              <a:gdLst/>
              <a:ahLst/>
              <a:cxnLst/>
              <a:rect l="l" t="t" r="r" b="b"/>
              <a:pathLst>
                <a:path w="2908" h="4353" extrusionOk="0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287290" y="615592"/>
              <a:ext cx="328528" cy="414029"/>
            </a:xfrm>
            <a:custGeom>
              <a:avLst/>
              <a:gdLst/>
              <a:ahLst/>
              <a:cxnLst/>
              <a:rect l="l" t="t" r="r" b="b"/>
              <a:pathLst>
                <a:path w="2909" h="3666" extrusionOk="0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512821" y="589390"/>
              <a:ext cx="84137" cy="58276"/>
            </a:xfrm>
            <a:custGeom>
              <a:avLst/>
              <a:gdLst/>
              <a:ahLst/>
              <a:cxnLst/>
              <a:rect l="l" t="t" r="r" b="b"/>
              <a:pathLst>
                <a:path w="745" h="516" extrusionOk="0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542071" y="581485"/>
              <a:ext cx="46642" cy="29025"/>
            </a:xfrm>
            <a:custGeom>
              <a:avLst/>
              <a:gdLst/>
              <a:ahLst/>
              <a:cxnLst/>
              <a:rect l="l" t="t" r="r" b="b"/>
              <a:pathLst>
                <a:path w="413" h="257" extrusionOk="0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554493" y="572450"/>
              <a:ext cx="34671" cy="26427"/>
            </a:xfrm>
            <a:custGeom>
              <a:avLst/>
              <a:gdLst/>
              <a:ahLst/>
              <a:cxnLst/>
              <a:rect l="l" t="t" r="r" b="b"/>
              <a:pathLst>
                <a:path w="307" h="234" extrusionOk="0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506045" y="539472"/>
              <a:ext cx="96559" cy="51838"/>
            </a:xfrm>
            <a:custGeom>
              <a:avLst/>
              <a:gdLst/>
              <a:ahLst/>
              <a:cxnLst/>
              <a:rect l="l" t="t" r="r" b="b"/>
              <a:pathLst>
                <a:path w="855" h="459" extrusionOk="0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509433" y="537891"/>
              <a:ext cx="102206" cy="46643"/>
            </a:xfrm>
            <a:custGeom>
              <a:avLst/>
              <a:gdLst/>
              <a:ahLst/>
              <a:cxnLst/>
              <a:rect l="l" t="t" r="r" b="b"/>
              <a:pathLst>
                <a:path w="905" h="413" extrusionOk="0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512821" y="599894"/>
              <a:ext cx="78942" cy="47773"/>
            </a:xfrm>
            <a:custGeom>
              <a:avLst/>
              <a:gdLst/>
              <a:ahLst/>
              <a:cxnLst/>
              <a:rect l="l" t="t" r="r" b="b"/>
              <a:pathLst>
                <a:path w="699" h="423" extrusionOk="0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85543" y="627563"/>
              <a:ext cx="168273" cy="334182"/>
            </a:xfrm>
            <a:custGeom>
              <a:avLst/>
              <a:gdLst/>
              <a:ahLst/>
              <a:cxnLst/>
              <a:rect l="l" t="t" r="r" b="b"/>
              <a:pathLst>
                <a:path w="1490" h="2959" extrusionOk="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9805" y="712040"/>
              <a:ext cx="234679" cy="229489"/>
            </a:xfrm>
            <a:custGeom>
              <a:avLst/>
              <a:gdLst/>
              <a:ahLst/>
              <a:cxnLst/>
              <a:rect l="l" t="t" r="r" b="b"/>
              <a:pathLst>
                <a:path w="2078" h="2032" extrusionOk="0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99321" y="781270"/>
              <a:ext cx="107627" cy="92609"/>
            </a:xfrm>
            <a:custGeom>
              <a:avLst/>
              <a:gdLst/>
              <a:ahLst/>
              <a:cxnLst/>
              <a:rect l="l" t="t" r="r" b="b"/>
              <a:pathLst>
                <a:path w="953" h="820" extrusionOk="0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421569" y="797307"/>
              <a:ext cx="63582" cy="63471"/>
            </a:xfrm>
            <a:custGeom>
              <a:avLst/>
              <a:gdLst/>
              <a:ahLst/>
              <a:cxnLst/>
              <a:rect l="l" t="t" r="r" b="b"/>
              <a:pathLst>
                <a:path w="563" h="562" extrusionOk="0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2" name="Google Shape;5392;p53"/>
          <p:cNvGrpSpPr/>
          <p:nvPr/>
        </p:nvGrpSpPr>
        <p:grpSpPr>
          <a:xfrm>
            <a:off x="770334" y="397802"/>
            <a:ext cx="360149" cy="395733"/>
            <a:chOff x="310934" y="718477"/>
            <a:chExt cx="360149" cy="395733"/>
          </a:xfrm>
        </p:grpSpPr>
        <p:sp>
          <p:nvSpPr>
            <p:cNvPr id="5393" name="Google Shape;5393;p53"/>
            <p:cNvSpPr/>
            <p:nvPr/>
          </p:nvSpPr>
          <p:spPr>
            <a:xfrm>
              <a:off x="310934" y="733046"/>
              <a:ext cx="342306" cy="381164"/>
            </a:xfrm>
            <a:custGeom>
              <a:avLst/>
              <a:gdLst/>
              <a:ahLst/>
              <a:cxnLst/>
              <a:rect l="l" t="t" r="r" b="b"/>
              <a:pathLst>
                <a:path w="3031" h="3375" extrusionOk="0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540192" y="718477"/>
              <a:ext cx="130892" cy="116777"/>
            </a:xfrm>
            <a:custGeom>
              <a:avLst/>
              <a:gdLst/>
              <a:ahLst/>
              <a:cxnLst/>
              <a:rect l="l" t="t" r="r" b="b"/>
              <a:pathLst>
                <a:path w="1159" h="1034" extrusionOk="0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5" name="Google Shape;5395;p53"/>
          <p:cNvGrpSpPr/>
          <p:nvPr/>
        </p:nvGrpSpPr>
        <p:grpSpPr>
          <a:xfrm>
            <a:off x="1220697" y="1679803"/>
            <a:ext cx="497365" cy="375742"/>
            <a:chOff x="171686" y="1595997"/>
            <a:chExt cx="497365" cy="375742"/>
          </a:xfrm>
        </p:grpSpPr>
        <p:sp>
          <p:nvSpPr>
            <p:cNvPr id="5396" name="Google Shape;5396;p53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2" name="Google Shape;5412;p53"/>
          <p:cNvGrpSpPr/>
          <p:nvPr/>
        </p:nvGrpSpPr>
        <p:grpSpPr>
          <a:xfrm>
            <a:off x="8594960" y="2858505"/>
            <a:ext cx="337223" cy="378904"/>
            <a:chOff x="2734285" y="1423430"/>
            <a:chExt cx="337223" cy="378904"/>
          </a:xfrm>
        </p:grpSpPr>
        <p:sp>
          <p:nvSpPr>
            <p:cNvPr id="5413" name="Google Shape;5413;p53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5" name="Google Shape;5415;p53"/>
          <p:cNvGrpSpPr/>
          <p:nvPr/>
        </p:nvGrpSpPr>
        <p:grpSpPr>
          <a:xfrm>
            <a:off x="8177572" y="407791"/>
            <a:ext cx="497365" cy="375742"/>
            <a:chOff x="171686" y="1595997"/>
            <a:chExt cx="497365" cy="375742"/>
          </a:xfrm>
        </p:grpSpPr>
        <p:sp>
          <p:nvSpPr>
            <p:cNvPr id="5416" name="Google Shape;5416;p53"/>
            <p:cNvSpPr/>
            <p:nvPr/>
          </p:nvSpPr>
          <p:spPr>
            <a:xfrm>
              <a:off x="488016" y="1638349"/>
              <a:ext cx="119824" cy="162969"/>
            </a:xfrm>
            <a:custGeom>
              <a:avLst/>
              <a:gdLst/>
              <a:ahLst/>
              <a:cxnLst/>
              <a:rect l="l" t="t" r="r" b="b"/>
              <a:pathLst>
                <a:path w="1061" h="1443" extrusionOk="0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221" y="1640946"/>
              <a:ext cx="357439" cy="310917"/>
            </a:xfrm>
            <a:custGeom>
              <a:avLst/>
              <a:gdLst/>
              <a:ahLst/>
              <a:cxnLst/>
              <a:rect l="l" t="t" r="r" b="b"/>
              <a:pathLst>
                <a:path w="3165" h="2753" extrusionOk="0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27927" y="1802333"/>
              <a:ext cx="112709" cy="154386"/>
            </a:xfrm>
            <a:custGeom>
              <a:avLst/>
              <a:gdLst/>
              <a:ahLst/>
              <a:cxnLst/>
              <a:rect l="l" t="t" r="r" b="b"/>
              <a:pathLst>
                <a:path w="998" h="1367" extrusionOk="0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171686" y="1812271"/>
              <a:ext cx="165111" cy="159468"/>
            </a:xfrm>
            <a:custGeom>
              <a:avLst/>
              <a:gdLst/>
              <a:ahLst/>
              <a:cxnLst/>
              <a:rect l="l" t="t" r="r" b="b"/>
              <a:pathLst>
                <a:path w="1462" h="1412" extrusionOk="0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490726" y="1595997"/>
              <a:ext cx="178324" cy="192784"/>
            </a:xfrm>
            <a:custGeom>
              <a:avLst/>
              <a:gdLst/>
              <a:ahLst/>
              <a:cxnLst/>
              <a:rect l="l" t="t" r="r" b="b"/>
              <a:pathLst>
                <a:path w="1579" h="1707" extrusionOk="0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62824" y="1704755"/>
              <a:ext cx="126261" cy="101079"/>
            </a:xfrm>
            <a:custGeom>
              <a:avLst/>
              <a:gdLst/>
              <a:ahLst/>
              <a:cxnLst/>
              <a:rect l="l" t="t" r="r" b="b"/>
              <a:pathLst>
                <a:path w="1118" h="895" extrusionOk="0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426918" y="1668503"/>
              <a:ext cx="75554" cy="23491"/>
            </a:xfrm>
            <a:custGeom>
              <a:avLst/>
              <a:gdLst/>
              <a:ahLst/>
              <a:cxnLst/>
              <a:rect l="l" t="t" r="r" b="b"/>
              <a:pathLst>
                <a:path w="669" h="208" extrusionOk="0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450860" y="1707240"/>
              <a:ext cx="42576" cy="13778"/>
            </a:xfrm>
            <a:custGeom>
              <a:avLst/>
              <a:gdLst/>
              <a:ahLst/>
              <a:cxnLst/>
              <a:rect l="l" t="t" r="r" b="b"/>
              <a:pathLst>
                <a:path w="377" h="122" extrusionOk="0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95914" y="1723277"/>
              <a:ext cx="118695" cy="105484"/>
            </a:xfrm>
            <a:custGeom>
              <a:avLst/>
              <a:gdLst/>
              <a:ahLst/>
              <a:cxnLst/>
              <a:rect l="l" t="t" r="r" b="b"/>
              <a:pathLst>
                <a:path w="1051" h="934" extrusionOk="0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322115" y="1744396"/>
              <a:ext cx="138684" cy="101644"/>
            </a:xfrm>
            <a:custGeom>
              <a:avLst/>
              <a:gdLst/>
              <a:ahLst/>
              <a:cxnLst/>
              <a:rect l="l" t="t" r="r" b="b"/>
              <a:pathLst>
                <a:path w="1228" h="900" extrusionOk="0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352155" y="1760320"/>
              <a:ext cx="144670" cy="87527"/>
            </a:xfrm>
            <a:custGeom>
              <a:avLst/>
              <a:gdLst/>
              <a:ahLst/>
              <a:cxnLst/>
              <a:rect l="l" t="t" r="r" b="b"/>
              <a:pathLst>
                <a:path w="1281" h="775" extrusionOk="0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479433" y="1731296"/>
              <a:ext cx="37607" cy="10390"/>
            </a:xfrm>
            <a:custGeom>
              <a:avLst/>
              <a:gdLst/>
              <a:ahLst/>
              <a:cxnLst/>
              <a:rect l="l" t="t" r="r" b="b"/>
              <a:pathLst>
                <a:path w="333" h="92" extrusionOk="0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343234" y="1818483"/>
              <a:ext cx="155850" cy="72280"/>
            </a:xfrm>
            <a:custGeom>
              <a:avLst/>
              <a:gdLst/>
              <a:ahLst/>
              <a:cxnLst/>
              <a:rect l="l" t="t" r="r" b="b"/>
              <a:pathLst>
                <a:path w="1380" h="640" extrusionOk="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508683" y="1762127"/>
              <a:ext cx="32412" cy="37044"/>
            </a:xfrm>
            <a:custGeom>
              <a:avLst/>
              <a:gdLst/>
              <a:ahLst/>
              <a:cxnLst/>
              <a:rect l="l" t="t" r="r" b="b"/>
              <a:pathLst>
                <a:path w="287" h="328" extrusionOk="0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353285" y="1830115"/>
              <a:ext cx="157770" cy="84929"/>
            </a:xfrm>
            <a:custGeom>
              <a:avLst/>
              <a:gdLst/>
              <a:ahLst/>
              <a:cxnLst/>
              <a:rect l="l" t="t" r="r" b="b"/>
              <a:pathLst>
                <a:path w="1397" h="752" extrusionOk="0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535335" y="1770033"/>
              <a:ext cx="34671" cy="44836"/>
            </a:xfrm>
            <a:custGeom>
              <a:avLst/>
              <a:gdLst/>
              <a:ahLst/>
              <a:cxnLst/>
              <a:rect l="l" t="t" r="r" b="b"/>
              <a:pathLst>
                <a:path w="307" h="397" extrusionOk="0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2" name="Google Shape;5432;p53"/>
          <p:cNvGrpSpPr/>
          <p:nvPr/>
        </p:nvGrpSpPr>
        <p:grpSpPr>
          <a:xfrm>
            <a:off x="7393111" y="1679809"/>
            <a:ext cx="714651" cy="905420"/>
            <a:chOff x="1120111" y="1511859"/>
            <a:chExt cx="714651" cy="905420"/>
          </a:xfrm>
        </p:grpSpPr>
        <p:sp>
          <p:nvSpPr>
            <p:cNvPr id="5433" name="Google Shape;5433;p53"/>
            <p:cNvSpPr/>
            <p:nvPr/>
          </p:nvSpPr>
          <p:spPr>
            <a:xfrm>
              <a:off x="1476194" y="1517506"/>
              <a:ext cx="358569" cy="899773"/>
            </a:xfrm>
            <a:custGeom>
              <a:avLst/>
              <a:gdLst/>
              <a:ahLst/>
              <a:cxnLst/>
              <a:rect l="l" t="t" r="r" b="b"/>
              <a:pathLst>
                <a:path w="3175" h="7967" extrusionOk="0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1120111" y="1511859"/>
              <a:ext cx="688339" cy="899773"/>
            </a:xfrm>
            <a:custGeom>
              <a:avLst/>
              <a:gdLst/>
              <a:ahLst/>
              <a:cxnLst/>
              <a:rect l="l" t="t" r="r" b="b"/>
              <a:pathLst>
                <a:path w="6095" h="7967" extrusionOk="0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1120788" y="1513779"/>
              <a:ext cx="436946" cy="629062"/>
            </a:xfrm>
            <a:custGeom>
              <a:avLst/>
              <a:gdLst/>
              <a:ahLst/>
              <a:cxnLst/>
              <a:rect l="l" t="t" r="r" b="b"/>
              <a:pathLst>
                <a:path w="3869" h="5570" extrusionOk="0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1556151" y="1513327"/>
              <a:ext cx="252297" cy="281214"/>
            </a:xfrm>
            <a:custGeom>
              <a:avLst/>
              <a:gdLst/>
              <a:ahLst/>
              <a:cxnLst/>
              <a:rect l="l" t="t" r="r" b="b"/>
              <a:pathLst>
                <a:path w="2234" h="2490" extrusionOk="0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1317069" y="1908155"/>
              <a:ext cx="82330" cy="166470"/>
            </a:xfrm>
            <a:custGeom>
              <a:avLst/>
              <a:gdLst/>
              <a:ahLst/>
              <a:cxnLst/>
              <a:rect l="l" t="t" r="r" b="b"/>
              <a:pathLst>
                <a:path w="729" h="1474" extrusionOk="0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1379409" y="1831584"/>
              <a:ext cx="159238" cy="340619"/>
            </a:xfrm>
            <a:custGeom>
              <a:avLst/>
              <a:gdLst/>
              <a:ahLst/>
              <a:cxnLst/>
              <a:rect l="l" t="t" r="r" b="b"/>
              <a:pathLst>
                <a:path w="1410" h="3016" extrusionOk="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1427406" y="1777148"/>
              <a:ext cx="133376" cy="274212"/>
            </a:xfrm>
            <a:custGeom>
              <a:avLst/>
              <a:gdLst/>
              <a:ahLst/>
              <a:cxnLst/>
              <a:rect l="l" t="t" r="r" b="b"/>
              <a:pathLst>
                <a:path w="1181" h="2428" extrusionOk="0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1496522" y="1698431"/>
              <a:ext cx="144218" cy="338587"/>
            </a:xfrm>
            <a:custGeom>
              <a:avLst/>
              <a:gdLst/>
              <a:ahLst/>
              <a:cxnLst/>
              <a:rect l="l" t="t" r="r" b="b"/>
              <a:pathLst>
                <a:path w="1277" h="2998" extrusionOk="0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1541131" y="1667260"/>
              <a:ext cx="83120" cy="137445"/>
            </a:xfrm>
            <a:custGeom>
              <a:avLst/>
              <a:gdLst/>
              <a:ahLst/>
              <a:cxnLst/>
              <a:rect l="l" t="t" r="r" b="b"/>
              <a:pathLst>
                <a:path w="736" h="1217" extrusionOk="0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1650000" y="1783585"/>
              <a:ext cx="71827" cy="149868"/>
            </a:xfrm>
            <a:custGeom>
              <a:avLst/>
              <a:gdLst/>
              <a:ahLst/>
              <a:cxnLst/>
              <a:rect l="l" t="t" r="r" b="b"/>
              <a:pathLst>
                <a:path w="636" h="1327" extrusionOk="0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1606068" y="1848072"/>
              <a:ext cx="59065" cy="108420"/>
            </a:xfrm>
            <a:custGeom>
              <a:avLst/>
              <a:gdLst/>
              <a:ahLst/>
              <a:cxnLst/>
              <a:rect l="l" t="t" r="r" b="b"/>
              <a:pathLst>
                <a:path w="523" h="960" extrusionOk="0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1258569" y="2028997"/>
              <a:ext cx="203848" cy="142414"/>
            </a:xfrm>
            <a:custGeom>
              <a:avLst/>
              <a:gdLst/>
              <a:ahLst/>
              <a:cxnLst/>
              <a:rect l="l" t="t" r="r" b="b"/>
              <a:pathLst>
                <a:path w="1805" h="1261" extrusionOk="0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6" name="Google Shape;5356;p52"/>
          <p:cNvSpPr txBox="1">
            <a:spLocks noGrp="1"/>
          </p:cNvSpPr>
          <p:nvPr>
            <p:ph type="title"/>
          </p:nvPr>
        </p:nvSpPr>
        <p:spPr>
          <a:xfrm>
            <a:off x="717750" y="336501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b="1" dirty="0"/>
              <a:t>Технологии</a:t>
            </a:r>
            <a:endParaRPr sz="4400" b="1" dirty="0"/>
          </a:p>
        </p:txBody>
      </p:sp>
      <p:sp>
        <p:nvSpPr>
          <p:cNvPr id="5367" name="Google Shape;5367;p52"/>
          <p:cNvSpPr txBox="1"/>
          <p:nvPr/>
        </p:nvSpPr>
        <p:spPr>
          <a:xfrm>
            <a:off x="5242512" y="3870005"/>
            <a:ext cx="3034002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372" y="1918745"/>
            <a:ext cx="1235119" cy="1353999"/>
          </a:xfrm>
          <a:prstGeom prst="rect">
            <a:avLst/>
          </a:prstGeom>
        </p:spPr>
      </p:pic>
      <p:cxnSp>
        <p:nvCxnSpPr>
          <p:cNvPr id="4" name="Съединител &quot;права стрелка&quot; 3"/>
          <p:cNvCxnSpPr/>
          <p:nvPr/>
        </p:nvCxnSpPr>
        <p:spPr>
          <a:xfrm flipV="1">
            <a:off x="2103245" y="1863029"/>
            <a:ext cx="510208" cy="33793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Картина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017518">
            <a:off x="2102246" y="2822649"/>
            <a:ext cx="780356" cy="615749"/>
          </a:xfrm>
          <a:prstGeom prst="rect">
            <a:avLst/>
          </a:prstGeom>
        </p:spPr>
      </p:pic>
      <p:pic>
        <p:nvPicPr>
          <p:cNvPr id="7" name="Картина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3829" y="1309369"/>
            <a:ext cx="1974052" cy="553660"/>
          </a:xfrm>
          <a:prstGeom prst="rect">
            <a:avLst/>
          </a:prstGeom>
        </p:spPr>
      </p:pic>
      <p:pic>
        <p:nvPicPr>
          <p:cNvPr id="8" name="Картина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1438" y="2650972"/>
            <a:ext cx="1926176" cy="1444632"/>
          </a:xfrm>
          <a:prstGeom prst="rect">
            <a:avLst/>
          </a:prstGeom>
        </p:spPr>
      </p:pic>
      <p:pic>
        <p:nvPicPr>
          <p:cNvPr id="10" name="Картина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8841" y="1440301"/>
            <a:ext cx="2421343" cy="24213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1" name="Google Shape;5501;p56"/>
          <p:cNvSpPr txBox="1">
            <a:spLocks noGrp="1"/>
          </p:cNvSpPr>
          <p:nvPr>
            <p:ph type="subTitle" idx="4294967295"/>
          </p:nvPr>
        </p:nvSpPr>
        <p:spPr>
          <a:xfrm flipH="1">
            <a:off x="2644799" y="1665589"/>
            <a:ext cx="1927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</a:rPr>
              <a:t>Login </a:t>
            </a:r>
            <a:r>
              <a:rPr lang="en-US" sz="1600" dirty="0">
                <a:solidFill>
                  <a:schemeClr val="accent2"/>
                </a:solidFill>
              </a:rPr>
              <a:t>page</a:t>
            </a:r>
            <a:r>
              <a:rPr lang="bg-BG" sz="1600" dirty="0">
                <a:solidFill>
                  <a:schemeClr val="accent2"/>
                </a:solidFill>
              </a:rPr>
              <a:t>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accent2"/>
                </a:solidFill>
              </a:rPr>
              <a:t>pygame</a:t>
            </a:r>
            <a:endParaRPr sz="1600" dirty="0">
              <a:solidFill>
                <a:schemeClr val="accent2"/>
              </a:solidFill>
            </a:endParaRPr>
          </a:p>
        </p:txBody>
      </p:sp>
      <p:sp>
        <p:nvSpPr>
          <p:cNvPr id="5502" name="Google Shape;5502;p56"/>
          <p:cNvSpPr txBox="1">
            <a:spLocks noGrp="1"/>
          </p:cNvSpPr>
          <p:nvPr>
            <p:ph type="title" idx="4294967295"/>
          </p:nvPr>
        </p:nvSpPr>
        <p:spPr>
          <a:xfrm flipH="1">
            <a:off x="717675" y="1282329"/>
            <a:ext cx="1927200" cy="383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>
                <a:solidFill>
                  <a:schemeClr val="accent2"/>
                </a:solidFill>
              </a:rPr>
              <a:t>Димитър</a:t>
            </a:r>
            <a:endParaRPr sz="2000" b="1" dirty="0">
              <a:solidFill>
                <a:schemeClr val="accent2"/>
              </a:solidFill>
            </a:endParaRPr>
          </a:p>
        </p:txBody>
      </p:sp>
      <p:sp>
        <p:nvSpPr>
          <p:cNvPr id="5503" name="Google Shape;5503;p56"/>
          <p:cNvSpPr txBox="1">
            <a:spLocks noGrp="1"/>
          </p:cNvSpPr>
          <p:nvPr>
            <p:ph type="subTitle" idx="4294967295"/>
          </p:nvPr>
        </p:nvSpPr>
        <p:spPr>
          <a:xfrm flipH="1">
            <a:off x="717675" y="1665614"/>
            <a:ext cx="1927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600" dirty="0">
                <a:solidFill>
                  <a:schemeClr val="accent2"/>
                </a:solidFill>
              </a:rPr>
              <a:t>Сайт, презентация</a:t>
            </a:r>
            <a:endParaRPr sz="1600" dirty="0">
              <a:solidFill>
                <a:schemeClr val="accent2"/>
              </a:solidFill>
            </a:endParaRPr>
          </a:p>
        </p:txBody>
      </p:sp>
      <p:sp>
        <p:nvSpPr>
          <p:cNvPr id="5504" name="Google Shape;5504;p56"/>
          <p:cNvSpPr txBox="1">
            <a:spLocks noGrp="1"/>
          </p:cNvSpPr>
          <p:nvPr>
            <p:ph type="title" idx="4294967295"/>
          </p:nvPr>
        </p:nvSpPr>
        <p:spPr>
          <a:xfrm>
            <a:off x="6499125" y="1282313"/>
            <a:ext cx="1927200" cy="383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>
                <a:solidFill>
                  <a:schemeClr val="accent2"/>
                </a:solidFill>
              </a:rPr>
              <a:t>Адриан</a:t>
            </a:r>
            <a:endParaRPr sz="2000" b="1" dirty="0">
              <a:solidFill>
                <a:schemeClr val="accent2"/>
              </a:solidFill>
            </a:endParaRPr>
          </a:p>
        </p:txBody>
      </p:sp>
      <p:sp>
        <p:nvSpPr>
          <p:cNvPr id="5505" name="Google Shape;5505;p56"/>
          <p:cNvSpPr txBox="1">
            <a:spLocks noGrp="1"/>
          </p:cNvSpPr>
          <p:nvPr>
            <p:ph type="subTitle" idx="4294967295"/>
          </p:nvPr>
        </p:nvSpPr>
        <p:spPr>
          <a:xfrm>
            <a:off x="6499125" y="1665525"/>
            <a:ext cx="1927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</a:rPr>
              <a:t>pygbag</a:t>
            </a:r>
            <a:endParaRPr sz="1600" dirty="0">
              <a:solidFill>
                <a:schemeClr val="accent2"/>
              </a:solidFill>
            </a:endParaRPr>
          </a:p>
        </p:txBody>
      </p:sp>
      <p:sp>
        <p:nvSpPr>
          <p:cNvPr id="5506" name="Google Shape;5506;p56"/>
          <p:cNvSpPr txBox="1">
            <a:spLocks noGrp="1"/>
          </p:cNvSpPr>
          <p:nvPr>
            <p:ph type="title" idx="4294967295"/>
          </p:nvPr>
        </p:nvSpPr>
        <p:spPr>
          <a:xfrm flipH="1">
            <a:off x="2644825" y="1282332"/>
            <a:ext cx="1927200" cy="383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>
                <a:solidFill>
                  <a:schemeClr val="accent2"/>
                </a:solidFill>
              </a:rPr>
              <a:t>Васил</a:t>
            </a:r>
            <a:endParaRPr sz="2000" b="1" dirty="0">
              <a:solidFill>
                <a:schemeClr val="accent2"/>
              </a:solidFill>
            </a:endParaRPr>
          </a:p>
        </p:txBody>
      </p:sp>
      <p:sp>
        <p:nvSpPr>
          <p:cNvPr id="5507" name="Google Shape;5507;p56"/>
          <p:cNvSpPr txBox="1">
            <a:spLocks noGrp="1"/>
          </p:cNvSpPr>
          <p:nvPr>
            <p:ph type="title" idx="4294967295"/>
          </p:nvPr>
        </p:nvSpPr>
        <p:spPr>
          <a:xfrm>
            <a:off x="4571975" y="1282329"/>
            <a:ext cx="1927200" cy="383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>
                <a:solidFill>
                  <a:schemeClr val="accent2"/>
                </a:solidFill>
              </a:rPr>
              <a:t>Ясен</a:t>
            </a:r>
            <a:endParaRPr sz="2000" b="1" dirty="0">
              <a:solidFill>
                <a:schemeClr val="accent2"/>
              </a:solidFill>
            </a:endParaRPr>
          </a:p>
        </p:txBody>
      </p:sp>
      <p:sp>
        <p:nvSpPr>
          <p:cNvPr id="5508" name="Google Shape;5508;p56"/>
          <p:cNvSpPr txBox="1">
            <a:spLocks noGrp="1"/>
          </p:cNvSpPr>
          <p:nvPr>
            <p:ph type="subTitle" idx="4294967295"/>
          </p:nvPr>
        </p:nvSpPr>
        <p:spPr>
          <a:xfrm>
            <a:off x="4572001" y="1665565"/>
            <a:ext cx="1927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</a:rPr>
              <a:t>pygame</a:t>
            </a:r>
            <a:endParaRPr sz="1600" dirty="0">
              <a:solidFill>
                <a:schemeClr val="accent2"/>
              </a:solidFill>
            </a:endParaRPr>
          </a:p>
        </p:txBody>
      </p:sp>
      <p:sp>
        <p:nvSpPr>
          <p:cNvPr id="5509" name="Google Shape;5509;p56"/>
          <p:cNvSpPr txBox="1">
            <a:spLocks noGrp="1"/>
          </p:cNvSpPr>
          <p:nvPr>
            <p:ph type="title"/>
          </p:nvPr>
        </p:nvSpPr>
        <p:spPr>
          <a:xfrm>
            <a:off x="717675" y="292286"/>
            <a:ext cx="752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b="1" dirty="0"/>
              <a:t>Процес на работа</a:t>
            </a:r>
            <a:endParaRPr sz="4400" b="1" dirty="0"/>
          </a:p>
        </p:txBody>
      </p:sp>
      <p:sp>
        <p:nvSpPr>
          <p:cNvPr id="5510" name="Google Shape;5510;p56"/>
          <p:cNvSpPr/>
          <p:nvPr/>
        </p:nvSpPr>
        <p:spPr>
          <a:xfrm>
            <a:off x="3117904" y="3244400"/>
            <a:ext cx="2727000" cy="2727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11" name="Google Shape;5511;p56"/>
          <p:cNvPicPr preferRelativeResize="0"/>
          <p:nvPr/>
        </p:nvPicPr>
        <p:blipFill rotWithShape="1">
          <a:blip r:embed="rId3">
            <a:alphaModFix/>
          </a:blip>
          <a:srcRect l="16376" r="16369"/>
          <a:stretch/>
        </p:blipFill>
        <p:spPr>
          <a:xfrm>
            <a:off x="3258379" y="3396101"/>
            <a:ext cx="2445900" cy="242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512" name="Google Shape;5512;p56"/>
          <p:cNvSpPr/>
          <p:nvPr/>
        </p:nvSpPr>
        <p:spPr>
          <a:xfrm>
            <a:off x="1310475" y="2411839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3" name="Google Shape;5513;p56"/>
          <p:cNvSpPr/>
          <p:nvPr/>
        </p:nvSpPr>
        <p:spPr>
          <a:xfrm>
            <a:off x="3237599" y="2411839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4" name="Google Shape;5514;p56"/>
          <p:cNvSpPr/>
          <p:nvPr/>
        </p:nvSpPr>
        <p:spPr>
          <a:xfrm>
            <a:off x="5164801" y="2411839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5" name="Google Shape;5515;p56"/>
          <p:cNvSpPr/>
          <p:nvPr/>
        </p:nvSpPr>
        <p:spPr>
          <a:xfrm>
            <a:off x="7091925" y="2411839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16" name="Google Shape;5516;p56"/>
          <p:cNvGrpSpPr/>
          <p:nvPr/>
        </p:nvGrpSpPr>
        <p:grpSpPr>
          <a:xfrm>
            <a:off x="7285851" y="2617168"/>
            <a:ext cx="353757" cy="331241"/>
            <a:chOff x="-25834600" y="3564375"/>
            <a:chExt cx="296950" cy="278050"/>
          </a:xfrm>
        </p:grpSpPr>
        <p:sp>
          <p:nvSpPr>
            <p:cNvPr id="5517" name="Google Shape;5517;p56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18" name="Google Shape;5518;p56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19" name="Google Shape;5519;p56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20" name="Google Shape;5520;p56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21" name="Google Shape;5521;p56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22" name="Google Shape;5522;p56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23" name="Google Shape;5523;p56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24" name="Google Shape;5524;p56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525" name="Google Shape;5525;p56"/>
          <p:cNvGrpSpPr/>
          <p:nvPr/>
        </p:nvGrpSpPr>
        <p:grpSpPr>
          <a:xfrm>
            <a:off x="1528592" y="2613488"/>
            <a:ext cx="305383" cy="338602"/>
            <a:chOff x="3300325" y="249875"/>
            <a:chExt cx="433720" cy="480900"/>
          </a:xfrm>
        </p:grpSpPr>
        <p:sp>
          <p:nvSpPr>
            <p:cNvPr id="5526" name="Google Shape;5526;p56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27" name="Google Shape;5527;p56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28" name="Google Shape;5528;p56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29" name="Google Shape;5529;p56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30" name="Google Shape;5530;p56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31" name="Google Shape;5531;p56"/>
            <p:cNvSpPr/>
            <p:nvPr/>
          </p:nvSpPr>
          <p:spPr>
            <a:xfrm>
              <a:off x="3413246" y="335525"/>
              <a:ext cx="320799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2"/>
                </a:solidFill>
              </a:endParaRPr>
            </a:p>
          </p:txBody>
        </p:sp>
      </p:grpSp>
      <p:grpSp>
        <p:nvGrpSpPr>
          <p:cNvPr id="5532" name="Google Shape;5532;p56"/>
          <p:cNvGrpSpPr/>
          <p:nvPr/>
        </p:nvGrpSpPr>
        <p:grpSpPr>
          <a:xfrm>
            <a:off x="3459361" y="2613162"/>
            <a:ext cx="298169" cy="339253"/>
            <a:chOff x="2707500" y="249400"/>
            <a:chExt cx="423475" cy="481825"/>
          </a:xfrm>
        </p:grpSpPr>
        <p:sp>
          <p:nvSpPr>
            <p:cNvPr id="5533" name="Google Shape;5533;p56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34" name="Google Shape;5534;p56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535" name="Google Shape;5535;p56"/>
          <p:cNvGrpSpPr/>
          <p:nvPr/>
        </p:nvGrpSpPr>
        <p:grpSpPr>
          <a:xfrm>
            <a:off x="5344179" y="2598884"/>
            <a:ext cx="382765" cy="367810"/>
            <a:chOff x="-62890750" y="3747425"/>
            <a:chExt cx="330825" cy="317900"/>
          </a:xfrm>
        </p:grpSpPr>
        <p:sp>
          <p:nvSpPr>
            <p:cNvPr id="5536" name="Google Shape;5536;p56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37" name="Google Shape;5537;p56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38" name="Google Shape;5538;p56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39" name="Google Shape;5539;p56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40" name="Google Shape;5540;p56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41" name="Google Shape;5541;p56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42" name="Google Shape;5542;p56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43" name="Google Shape;5543;p56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44" name="Google Shape;5544;p56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45" name="Google Shape;5545;p56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46" name="Google Shape;5546;p56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47" name="Google Shape;5547;p56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48" name="Google Shape;5548;p56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549" name="Google Shape;5549;p56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5550" name="Google Shape;5550;p56"/>
          <p:cNvCxnSpPr>
            <a:stCxn id="5512" idx="4"/>
            <a:endCxn id="5511" idx="1"/>
          </p:cNvCxnSpPr>
          <p:nvPr/>
        </p:nvCxnSpPr>
        <p:spPr>
          <a:xfrm rot="-5400000" flipH="1">
            <a:off x="2350275" y="2484739"/>
            <a:ext cx="597300" cy="1935300"/>
          </a:xfrm>
          <a:prstGeom prst="bentConnector3">
            <a:avLst>
              <a:gd name="adj1" fmla="val 9847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51" name="Google Shape;5551;p56"/>
          <p:cNvCxnSpPr>
            <a:stCxn id="5513" idx="4"/>
            <a:endCxn id="5511" idx="0"/>
          </p:cNvCxnSpPr>
          <p:nvPr/>
        </p:nvCxnSpPr>
        <p:spPr>
          <a:xfrm rot="-5400000" flipH="1">
            <a:off x="3923699" y="2838439"/>
            <a:ext cx="242400" cy="873000"/>
          </a:xfrm>
          <a:prstGeom prst="bentConnector3">
            <a:avLst>
              <a:gd name="adj1" fmla="val 49992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52" name="Google Shape;5552;p56"/>
          <p:cNvCxnSpPr>
            <a:stCxn id="5514" idx="4"/>
            <a:endCxn id="5511" idx="0"/>
          </p:cNvCxnSpPr>
          <p:nvPr/>
        </p:nvCxnSpPr>
        <p:spPr>
          <a:xfrm rot="5400000">
            <a:off x="4887301" y="2747839"/>
            <a:ext cx="242400" cy="1054200"/>
          </a:xfrm>
          <a:prstGeom prst="bentConnector3">
            <a:avLst>
              <a:gd name="adj1" fmla="val 49992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53" name="Google Shape;5553;p56"/>
          <p:cNvCxnSpPr>
            <a:stCxn id="5515" idx="4"/>
            <a:endCxn id="5511" idx="7"/>
          </p:cNvCxnSpPr>
          <p:nvPr/>
        </p:nvCxnSpPr>
        <p:spPr>
          <a:xfrm rot="5400000">
            <a:off x="6105825" y="2394139"/>
            <a:ext cx="597300" cy="2116500"/>
          </a:xfrm>
          <a:prstGeom prst="bentConnector3">
            <a:avLst>
              <a:gd name="adj1" fmla="val 9847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554" name="Google Shape;5554;p56"/>
          <p:cNvPicPr preferRelativeResize="0"/>
          <p:nvPr/>
        </p:nvPicPr>
        <p:blipFill rotWithShape="1">
          <a:blip r:embed="rId4">
            <a:alphaModFix amt="54000"/>
          </a:blip>
          <a:srcRect l="16376" r="16369"/>
          <a:stretch/>
        </p:blipFill>
        <p:spPr>
          <a:xfrm>
            <a:off x="3258379" y="3396101"/>
            <a:ext cx="2445900" cy="24240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5555" name="Google Shape;5555;p56"/>
          <p:cNvGrpSpPr/>
          <p:nvPr/>
        </p:nvGrpSpPr>
        <p:grpSpPr>
          <a:xfrm>
            <a:off x="950334" y="3561752"/>
            <a:ext cx="360149" cy="395733"/>
            <a:chOff x="310934" y="718477"/>
            <a:chExt cx="360149" cy="395733"/>
          </a:xfrm>
        </p:grpSpPr>
        <p:sp>
          <p:nvSpPr>
            <p:cNvPr id="5556" name="Google Shape;5556;p56"/>
            <p:cNvSpPr/>
            <p:nvPr/>
          </p:nvSpPr>
          <p:spPr>
            <a:xfrm>
              <a:off x="310934" y="733046"/>
              <a:ext cx="342306" cy="381164"/>
            </a:xfrm>
            <a:custGeom>
              <a:avLst/>
              <a:gdLst/>
              <a:ahLst/>
              <a:cxnLst/>
              <a:rect l="l" t="t" r="r" b="b"/>
              <a:pathLst>
                <a:path w="3031" h="3375" extrusionOk="0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6"/>
            <p:cNvSpPr/>
            <p:nvPr/>
          </p:nvSpPr>
          <p:spPr>
            <a:xfrm>
              <a:off x="540192" y="718477"/>
              <a:ext cx="130892" cy="116777"/>
            </a:xfrm>
            <a:custGeom>
              <a:avLst/>
              <a:gdLst/>
              <a:ahLst/>
              <a:cxnLst/>
              <a:rect l="l" t="t" r="r" b="b"/>
              <a:pathLst>
                <a:path w="1159" h="1034" extrusionOk="0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8" name="Google Shape;5148;p46"/>
          <p:cNvSpPr txBox="1">
            <a:spLocks noGrp="1"/>
          </p:cNvSpPr>
          <p:nvPr>
            <p:ph type="title"/>
          </p:nvPr>
        </p:nvSpPr>
        <p:spPr>
          <a:xfrm>
            <a:off x="2407240" y="1375361"/>
            <a:ext cx="5139900" cy="4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dirty="0" smtClean="0"/>
              <a:t>Нашия</a:t>
            </a:r>
            <a:r>
              <a:rPr lang="bg-BG" b="1" dirty="0"/>
              <a:t>т</a:t>
            </a:r>
            <a:r>
              <a:rPr lang="bg-BG" b="1" dirty="0" smtClean="0"/>
              <a:t> </a:t>
            </a:r>
            <a:r>
              <a:rPr lang="bg-BG" b="1" dirty="0"/>
              <a:t>екип</a:t>
            </a:r>
            <a:endParaRPr b="1" dirty="0"/>
          </a:p>
        </p:txBody>
      </p:sp>
      <p:sp>
        <p:nvSpPr>
          <p:cNvPr id="5150" name="Google Shape;5150;p46"/>
          <p:cNvSpPr txBox="1">
            <a:spLocks noGrp="1"/>
          </p:cNvSpPr>
          <p:nvPr>
            <p:ph type="title" idx="2"/>
          </p:nvPr>
        </p:nvSpPr>
        <p:spPr>
          <a:xfrm>
            <a:off x="2417444" y="2583438"/>
            <a:ext cx="5139900" cy="4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dirty="0" smtClean="0"/>
              <a:t>Нашият </a:t>
            </a:r>
            <a:r>
              <a:rPr lang="bg-BG" b="1" dirty="0"/>
              <a:t>ментор</a:t>
            </a:r>
            <a:endParaRPr b="1" dirty="0"/>
          </a:p>
        </p:txBody>
      </p:sp>
      <p:sp>
        <p:nvSpPr>
          <p:cNvPr id="5152" name="Google Shape;5152;p46"/>
          <p:cNvSpPr txBox="1">
            <a:spLocks noGrp="1"/>
          </p:cNvSpPr>
          <p:nvPr>
            <p:ph type="title" idx="6"/>
          </p:nvPr>
        </p:nvSpPr>
        <p:spPr>
          <a:xfrm>
            <a:off x="760497" y="26881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b="1" dirty="0"/>
              <a:t>Нашето преживяване</a:t>
            </a:r>
            <a:endParaRPr sz="4400" b="1" dirty="0"/>
          </a:p>
        </p:txBody>
      </p:sp>
      <p:sp>
        <p:nvSpPr>
          <p:cNvPr id="5153" name="Google Shape;5153;p46"/>
          <p:cNvSpPr txBox="1">
            <a:spLocks noGrp="1"/>
          </p:cNvSpPr>
          <p:nvPr>
            <p:ph type="title" idx="4"/>
          </p:nvPr>
        </p:nvSpPr>
        <p:spPr>
          <a:xfrm>
            <a:off x="2407240" y="3644141"/>
            <a:ext cx="5139900" cy="4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dirty="0"/>
              <a:t>Какво научихме от </a:t>
            </a:r>
            <a:r>
              <a:rPr lang="bg-BG" b="1" dirty="0" err="1" smtClean="0"/>
              <a:t>хакатона</a:t>
            </a:r>
            <a:r>
              <a:rPr lang="bg-BG" b="1" dirty="0" smtClean="0"/>
              <a:t>?</a:t>
            </a:r>
            <a:endParaRPr b="1" dirty="0"/>
          </a:p>
        </p:txBody>
      </p:sp>
      <p:sp>
        <p:nvSpPr>
          <p:cNvPr id="5155" name="Google Shape;5155;p46"/>
          <p:cNvSpPr/>
          <p:nvPr/>
        </p:nvSpPr>
        <p:spPr>
          <a:xfrm>
            <a:off x="1592652" y="1245841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56" name="Google Shape;5156;p46"/>
          <p:cNvSpPr/>
          <p:nvPr/>
        </p:nvSpPr>
        <p:spPr>
          <a:xfrm>
            <a:off x="1592652" y="2363288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7" name="Google Shape;5157;p46"/>
          <p:cNvSpPr/>
          <p:nvPr/>
        </p:nvSpPr>
        <p:spPr>
          <a:xfrm>
            <a:off x="1592652" y="3486288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162" name="Google Shape;5162;p46"/>
          <p:cNvGrpSpPr/>
          <p:nvPr/>
        </p:nvGrpSpPr>
        <p:grpSpPr>
          <a:xfrm>
            <a:off x="1786574" y="2558506"/>
            <a:ext cx="353757" cy="351463"/>
            <a:chOff x="-22845575" y="3504075"/>
            <a:chExt cx="296950" cy="295025"/>
          </a:xfrm>
        </p:grpSpPr>
        <p:sp>
          <p:nvSpPr>
            <p:cNvPr id="5163" name="Google Shape;5163;p46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6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6" name="Google Shape;5166;p46"/>
          <p:cNvGrpSpPr/>
          <p:nvPr/>
        </p:nvGrpSpPr>
        <p:grpSpPr>
          <a:xfrm>
            <a:off x="7822473" y="2449967"/>
            <a:ext cx="337223" cy="378904"/>
            <a:chOff x="2734285" y="1423430"/>
            <a:chExt cx="337223" cy="378904"/>
          </a:xfrm>
        </p:grpSpPr>
        <p:sp>
          <p:nvSpPr>
            <p:cNvPr id="5167" name="Google Shape;5167;p46"/>
            <p:cNvSpPr/>
            <p:nvPr/>
          </p:nvSpPr>
          <p:spPr>
            <a:xfrm>
              <a:off x="2734285" y="1423430"/>
              <a:ext cx="322881" cy="367047"/>
            </a:xfrm>
            <a:custGeom>
              <a:avLst/>
              <a:gdLst/>
              <a:ahLst/>
              <a:cxnLst/>
              <a:rect l="l" t="t" r="r" b="b"/>
              <a:pathLst>
                <a:path w="2859" h="3250" extrusionOk="0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6"/>
            <p:cNvSpPr/>
            <p:nvPr/>
          </p:nvSpPr>
          <p:spPr>
            <a:xfrm>
              <a:off x="2916223" y="1727569"/>
              <a:ext cx="155286" cy="74765"/>
            </a:xfrm>
            <a:custGeom>
              <a:avLst/>
              <a:gdLst/>
              <a:ahLst/>
              <a:cxnLst/>
              <a:rect l="l" t="t" r="r" b="b"/>
              <a:pathLst>
                <a:path w="1375" h="662" extrusionOk="0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1194;p83">
            <a:extLst>
              <a:ext uri="{FF2B5EF4-FFF2-40B4-BE49-F238E27FC236}">
                <a16:creationId xmlns:a16="http://schemas.microsoft.com/office/drawing/2014/main" id="{0D64B3C6-C514-F589-5607-06A6AE41B37E}"/>
              </a:ext>
            </a:extLst>
          </p:cNvPr>
          <p:cNvGrpSpPr/>
          <p:nvPr/>
        </p:nvGrpSpPr>
        <p:grpSpPr>
          <a:xfrm>
            <a:off x="1777988" y="1406691"/>
            <a:ext cx="369974" cy="369068"/>
            <a:chOff x="-38537400" y="3588000"/>
            <a:chExt cx="316650" cy="315875"/>
          </a:xfrm>
          <a:solidFill>
            <a:schemeClr val="bg2"/>
          </a:solidFill>
        </p:grpSpPr>
        <p:sp>
          <p:nvSpPr>
            <p:cNvPr id="3" name="Google Shape;11195;p83">
              <a:extLst>
                <a:ext uri="{FF2B5EF4-FFF2-40B4-BE49-F238E27FC236}">
                  <a16:creationId xmlns:a16="http://schemas.microsoft.com/office/drawing/2014/main" id="{F3708D75-49D8-FDD5-B732-DF08FF010496}"/>
                </a:ext>
              </a:extLst>
            </p:cNvPr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196;p83">
              <a:extLst>
                <a:ext uri="{FF2B5EF4-FFF2-40B4-BE49-F238E27FC236}">
                  <a16:creationId xmlns:a16="http://schemas.microsoft.com/office/drawing/2014/main" id="{616DAAE4-FF24-E618-B5B3-959666ABE033}"/>
                </a:ext>
              </a:extLst>
            </p:cNvPr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197;p83">
              <a:extLst>
                <a:ext uri="{FF2B5EF4-FFF2-40B4-BE49-F238E27FC236}">
                  <a16:creationId xmlns:a16="http://schemas.microsoft.com/office/drawing/2014/main" id="{794ED5B8-B1E5-E6C0-173F-0CB68DC4B7F0}"/>
                </a:ext>
              </a:extLst>
            </p:cNvPr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198;p83">
              <a:extLst>
                <a:ext uri="{FF2B5EF4-FFF2-40B4-BE49-F238E27FC236}">
                  <a16:creationId xmlns:a16="http://schemas.microsoft.com/office/drawing/2014/main" id="{0CB62270-A57E-34CA-12D7-1B9D13C00AB4}"/>
                </a:ext>
              </a:extLst>
            </p:cNvPr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11159;p83">
            <a:extLst>
              <a:ext uri="{FF2B5EF4-FFF2-40B4-BE49-F238E27FC236}">
                <a16:creationId xmlns:a16="http://schemas.microsoft.com/office/drawing/2014/main" id="{2C4B5657-0769-F0AF-F48E-C676B490A898}"/>
              </a:ext>
            </a:extLst>
          </p:cNvPr>
          <p:cNvGrpSpPr/>
          <p:nvPr/>
        </p:nvGrpSpPr>
        <p:grpSpPr>
          <a:xfrm>
            <a:off x="1791552" y="3681722"/>
            <a:ext cx="363518" cy="370178"/>
            <a:chOff x="-40742750" y="3972175"/>
            <a:chExt cx="311125" cy="316825"/>
          </a:xfrm>
          <a:solidFill>
            <a:schemeClr val="tx2"/>
          </a:solidFill>
        </p:grpSpPr>
        <p:sp>
          <p:nvSpPr>
            <p:cNvPr id="8" name="Google Shape;11160;p83">
              <a:extLst>
                <a:ext uri="{FF2B5EF4-FFF2-40B4-BE49-F238E27FC236}">
                  <a16:creationId xmlns:a16="http://schemas.microsoft.com/office/drawing/2014/main" id="{8DFE9B34-8435-EB08-0997-A71E8C842839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161;p83">
              <a:extLst>
                <a:ext uri="{FF2B5EF4-FFF2-40B4-BE49-F238E27FC236}">
                  <a16:creationId xmlns:a16="http://schemas.microsoft.com/office/drawing/2014/main" id="{3BDA4003-FAC3-771E-A4E6-8F87D501A768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6" name="Google Shape;6026;p70"/>
          <p:cNvSpPr txBox="1">
            <a:spLocks noGrp="1"/>
          </p:cNvSpPr>
          <p:nvPr>
            <p:ph type="title"/>
          </p:nvPr>
        </p:nvSpPr>
        <p:spPr>
          <a:xfrm>
            <a:off x="720000" y="6897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b="1" dirty="0"/>
              <a:t>Демо</a:t>
            </a:r>
            <a:endParaRPr sz="4400" b="1" dirty="0"/>
          </a:p>
        </p:txBody>
      </p:sp>
      <p:grpSp>
        <p:nvGrpSpPr>
          <p:cNvPr id="6028" name="Google Shape;6028;p70"/>
          <p:cNvGrpSpPr/>
          <p:nvPr/>
        </p:nvGrpSpPr>
        <p:grpSpPr>
          <a:xfrm>
            <a:off x="6845881" y="3218577"/>
            <a:ext cx="298820" cy="400432"/>
            <a:chOff x="5824825" y="2410975"/>
            <a:chExt cx="274525" cy="367875"/>
          </a:xfrm>
        </p:grpSpPr>
        <p:sp>
          <p:nvSpPr>
            <p:cNvPr id="6029" name="Google Shape;6029;p70"/>
            <p:cNvSpPr/>
            <p:nvPr/>
          </p:nvSpPr>
          <p:spPr>
            <a:xfrm>
              <a:off x="5833925" y="2499625"/>
              <a:ext cx="265425" cy="279225"/>
            </a:xfrm>
            <a:custGeom>
              <a:avLst/>
              <a:gdLst/>
              <a:ahLst/>
              <a:cxnLst/>
              <a:rect l="l" t="t" r="r" b="b"/>
              <a:pathLst>
                <a:path w="10617" h="11169" extrusionOk="0">
                  <a:moveTo>
                    <a:pt x="6532" y="1"/>
                  </a:moveTo>
                  <a:cubicBezTo>
                    <a:pt x="6350" y="1"/>
                    <a:pt x="6166" y="32"/>
                    <a:pt x="5986" y="97"/>
                  </a:cubicBezTo>
                  <a:lnTo>
                    <a:pt x="1255" y="1829"/>
                  </a:lnTo>
                  <a:cubicBezTo>
                    <a:pt x="427" y="2130"/>
                    <a:pt x="0" y="3046"/>
                    <a:pt x="301" y="3874"/>
                  </a:cubicBezTo>
                  <a:lnTo>
                    <a:pt x="2585" y="10124"/>
                  </a:lnTo>
                  <a:cubicBezTo>
                    <a:pt x="2829" y="10767"/>
                    <a:pt x="3428" y="11168"/>
                    <a:pt x="4078" y="11168"/>
                  </a:cubicBezTo>
                  <a:cubicBezTo>
                    <a:pt x="4265" y="11168"/>
                    <a:pt x="4455" y="11135"/>
                    <a:pt x="4643" y="11065"/>
                  </a:cubicBezTo>
                  <a:lnTo>
                    <a:pt x="9362" y="9346"/>
                  </a:lnTo>
                  <a:cubicBezTo>
                    <a:pt x="10190" y="9045"/>
                    <a:pt x="10616" y="8128"/>
                    <a:pt x="10315" y="7300"/>
                  </a:cubicBezTo>
                  <a:lnTo>
                    <a:pt x="8031" y="1051"/>
                  </a:lnTo>
                  <a:cubicBezTo>
                    <a:pt x="7796" y="403"/>
                    <a:pt x="7184" y="1"/>
                    <a:pt x="6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70"/>
            <p:cNvSpPr/>
            <p:nvPr/>
          </p:nvSpPr>
          <p:spPr>
            <a:xfrm>
              <a:off x="5844275" y="2544950"/>
              <a:ext cx="249425" cy="201200"/>
            </a:xfrm>
            <a:custGeom>
              <a:avLst/>
              <a:gdLst/>
              <a:ahLst/>
              <a:cxnLst/>
              <a:rect l="l" t="t" r="r" b="b"/>
              <a:pathLst>
                <a:path w="9977" h="8048" extrusionOk="0">
                  <a:moveTo>
                    <a:pt x="8089" y="0"/>
                  </a:moveTo>
                  <a:cubicBezTo>
                    <a:pt x="8082" y="0"/>
                    <a:pt x="8076" y="1"/>
                    <a:pt x="8069" y="3"/>
                  </a:cubicBezTo>
                  <a:lnTo>
                    <a:pt x="50" y="2940"/>
                  </a:lnTo>
                  <a:cubicBezTo>
                    <a:pt x="13" y="2952"/>
                    <a:pt x="0" y="2990"/>
                    <a:pt x="13" y="3028"/>
                  </a:cubicBezTo>
                  <a:lnTo>
                    <a:pt x="1832" y="8010"/>
                  </a:lnTo>
                  <a:cubicBezTo>
                    <a:pt x="1832" y="8022"/>
                    <a:pt x="1845" y="8035"/>
                    <a:pt x="1870" y="8047"/>
                  </a:cubicBezTo>
                  <a:lnTo>
                    <a:pt x="1920" y="8047"/>
                  </a:lnTo>
                  <a:lnTo>
                    <a:pt x="9939" y="5111"/>
                  </a:lnTo>
                  <a:cubicBezTo>
                    <a:pt x="9951" y="5111"/>
                    <a:pt x="9964" y="5098"/>
                    <a:pt x="9977" y="5073"/>
                  </a:cubicBezTo>
                  <a:cubicBezTo>
                    <a:pt x="9977" y="5061"/>
                    <a:pt x="9977" y="5048"/>
                    <a:pt x="9977" y="5035"/>
                  </a:cubicBezTo>
                  <a:lnTo>
                    <a:pt x="8157" y="54"/>
                  </a:lnTo>
                  <a:cubicBezTo>
                    <a:pt x="8147" y="23"/>
                    <a:pt x="8119" y="0"/>
                    <a:pt x="8089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70"/>
            <p:cNvSpPr/>
            <p:nvPr/>
          </p:nvSpPr>
          <p:spPr>
            <a:xfrm>
              <a:off x="5922375" y="2598875"/>
              <a:ext cx="92900" cy="92375"/>
            </a:xfrm>
            <a:custGeom>
              <a:avLst/>
              <a:gdLst/>
              <a:ahLst/>
              <a:cxnLst/>
              <a:rect l="l" t="t" r="r" b="b"/>
              <a:pathLst>
                <a:path w="3716" h="3695" extrusionOk="0">
                  <a:moveTo>
                    <a:pt x="1723" y="0"/>
                  </a:moveTo>
                  <a:cubicBezTo>
                    <a:pt x="1714" y="0"/>
                    <a:pt x="1704" y="2"/>
                    <a:pt x="1695" y="5"/>
                  </a:cubicBezTo>
                  <a:lnTo>
                    <a:pt x="791" y="331"/>
                  </a:lnTo>
                  <a:cubicBezTo>
                    <a:pt x="779" y="331"/>
                    <a:pt x="766" y="344"/>
                    <a:pt x="754" y="369"/>
                  </a:cubicBezTo>
                  <a:cubicBezTo>
                    <a:pt x="754" y="381"/>
                    <a:pt x="754" y="394"/>
                    <a:pt x="754" y="419"/>
                  </a:cubicBezTo>
                  <a:lnTo>
                    <a:pt x="1168" y="1523"/>
                  </a:lnTo>
                  <a:lnTo>
                    <a:pt x="51" y="1925"/>
                  </a:lnTo>
                  <a:cubicBezTo>
                    <a:pt x="26" y="1937"/>
                    <a:pt x="1" y="1975"/>
                    <a:pt x="13" y="2013"/>
                  </a:cubicBezTo>
                  <a:lnTo>
                    <a:pt x="340" y="2916"/>
                  </a:lnTo>
                  <a:cubicBezTo>
                    <a:pt x="352" y="2929"/>
                    <a:pt x="365" y="2941"/>
                    <a:pt x="377" y="2954"/>
                  </a:cubicBezTo>
                  <a:lnTo>
                    <a:pt x="428" y="2954"/>
                  </a:lnTo>
                  <a:lnTo>
                    <a:pt x="1532" y="2540"/>
                  </a:lnTo>
                  <a:lnTo>
                    <a:pt x="1946" y="3657"/>
                  </a:lnTo>
                  <a:cubicBezTo>
                    <a:pt x="1946" y="3682"/>
                    <a:pt x="1971" y="3694"/>
                    <a:pt x="2009" y="3694"/>
                  </a:cubicBezTo>
                  <a:lnTo>
                    <a:pt x="2034" y="3694"/>
                  </a:lnTo>
                  <a:lnTo>
                    <a:pt x="2925" y="3368"/>
                  </a:lnTo>
                  <a:cubicBezTo>
                    <a:pt x="2937" y="3355"/>
                    <a:pt x="2950" y="3343"/>
                    <a:pt x="2962" y="3330"/>
                  </a:cubicBezTo>
                  <a:cubicBezTo>
                    <a:pt x="2962" y="3318"/>
                    <a:pt x="2962" y="3293"/>
                    <a:pt x="2962" y="3280"/>
                  </a:cubicBezTo>
                  <a:lnTo>
                    <a:pt x="2561" y="2176"/>
                  </a:lnTo>
                  <a:lnTo>
                    <a:pt x="3665" y="1774"/>
                  </a:lnTo>
                  <a:cubicBezTo>
                    <a:pt x="3703" y="1762"/>
                    <a:pt x="3715" y="1711"/>
                    <a:pt x="3703" y="1674"/>
                  </a:cubicBezTo>
                  <a:lnTo>
                    <a:pt x="3377" y="783"/>
                  </a:lnTo>
                  <a:cubicBezTo>
                    <a:pt x="3377" y="770"/>
                    <a:pt x="3364" y="758"/>
                    <a:pt x="3339" y="745"/>
                  </a:cubicBezTo>
                  <a:cubicBezTo>
                    <a:pt x="3333" y="739"/>
                    <a:pt x="3326" y="736"/>
                    <a:pt x="3319" y="736"/>
                  </a:cubicBezTo>
                  <a:cubicBezTo>
                    <a:pt x="3311" y="736"/>
                    <a:pt x="3301" y="739"/>
                    <a:pt x="3289" y="745"/>
                  </a:cubicBezTo>
                  <a:lnTo>
                    <a:pt x="2184" y="1147"/>
                  </a:lnTo>
                  <a:lnTo>
                    <a:pt x="1783" y="42"/>
                  </a:lnTo>
                  <a:cubicBezTo>
                    <a:pt x="1773" y="14"/>
                    <a:pt x="1750" y="0"/>
                    <a:pt x="17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70"/>
            <p:cNvSpPr/>
            <p:nvPr/>
          </p:nvSpPr>
          <p:spPr>
            <a:xfrm>
              <a:off x="5883800" y="2439925"/>
              <a:ext cx="39875" cy="53675"/>
            </a:xfrm>
            <a:custGeom>
              <a:avLst/>
              <a:gdLst/>
              <a:ahLst/>
              <a:cxnLst/>
              <a:rect l="l" t="t" r="r" b="b"/>
              <a:pathLst>
                <a:path w="1595" h="2147" extrusionOk="0">
                  <a:moveTo>
                    <a:pt x="942" y="1"/>
                  </a:moveTo>
                  <a:lnTo>
                    <a:pt x="0" y="352"/>
                  </a:lnTo>
                  <a:lnTo>
                    <a:pt x="653" y="2146"/>
                  </a:lnTo>
                  <a:lnTo>
                    <a:pt x="1594" y="1795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70"/>
            <p:cNvSpPr/>
            <p:nvPr/>
          </p:nvSpPr>
          <p:spPr>
            <a:xfrm>
              <a:off x="5824825" y="2433425"/>
              <a:ext cx="44875" cy="32575"/>
            </a:xfrm>
            <a:custGeom>
              <a:avLst/>
              <a:gdLst/>
              <a:ahLst/>
              <a:cxnLst/>
              <a:rect l="l" t="t" r="r" b="b"/>
              <a:pathLst>
                <a:path w="1795" h="1303" extrusionOk="0">
                  <a:moveTo>
                    <a:pt x="1457" y="0"/>
                  </a:moveTo>
                  <a:cubicBezTo>
                    <a:pt x="1446" y="0"/>
                    <a:pt x="1437" y="3"/>
                    <a:pt x="1431" y="10"/>
                  </a:cubicBezTo>
                  <a:lnTo>
                    <a:pt x="75" y="499"/>
                  </a:lnTo>
                  <a:cubicBezTo>
                    <a:pt x="25" y="512"/>
                    <a:pt x="0" y="562"/>
                    <a:pt x="25" y="612"/>
                  </a:cubicBezTo>
                  <a:lnTo>
                    <a:pt x="251" y="1252"/>
                  </a:lnTo>
                  <a:cubicBezTo>
                    <a:pt x="264" y="1265"/>
                    <a:pt x="276" y="1290"/>
                    <a:pt x="301" y="1290"/>
                  </a:cubicBezTo>
                  <a:cubicBezTo>
                    <a:pt x="314" y="1302"/>
                    <a:pt x="326" y="1302"/>
                    <a:pt x="339" y="1302"/>
                  </a:cubicBezTo>
                  <a:lnTo>
                    <a:pt x="364" y="1302"/>
                  </a:lnTo>
                  <a:lnTo>
                    <a:pt x="1719" y="813"/>
                  </a:lnTo>
                  <a:cubicBezTo>
                    <a:pt x="1770" y="788"/>
                    <a:pt x="1795" y="737"/>
                    <a:pt x="1770" y="687"/>
                  </a:cubicBezTo>
                  <a:lnTo>
                    <a:pt x="1544" y="47"/>
                  </a:lnTo>
                  <a:cubicBezTo>
                    <a:pt x="1531" y="35"/>
                    <a:pt x="1519" y="10"/>
                    <a:pt x="1494" y="10"/>
                  </a:cubicBezTo>
                  <a:cubicBezTo>
                    <a:pt x="1481" y="3"/>
                    <a:pt x="1468" y="0"/>
                    <a:pt x="1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70"/>
            <p:cNvSpPr/>
            <p:nvPr/>
          </p:nvSpPr>
          <p:spPr>
            <a:xfrm>
              <a:off x="5875950" y="2472000"/>
              <a:ext cx="82550" cy="64175"/>
            </a:xfrm>
            <a:custGeom>
              <a:avLst/>
              <a:gdLst/>
              <a:ahLst/>
              <a:cxnLst/>
              <a:rect l="l" t="t" r="r" b="b"/>
              <a:pathLst>
                <a:path w="3302" h="2567" extrusionOk="0">
                  <a:moveTo>
                    <a:pt x="2685" y="1"/>
                  </a:moveTo>
                  <a:cubicBezTo>
                    <a:pt x="2674" y="1"/>
                    <a:pt x="2661" y="4"/>
                    <a:pt x="2648" y="10"/>
                  </a:cubicBezTo>
                  <a:lnTo>
                    <a:pt x="76" y="951"/>
                  </a:lnTo>
                  <a:cubicBezTo>
                    <a:pt x="26" y="964"/>
                    <a:pt x="1" y="1014"/>
                    <a:pt x="26" y="1052"/>
                  </a:cubicBezTo>
                  <a:lnTo>
                    <a:pt x="553" y="2507"/>
                  </a:lnTo>
                  <a:cubicBezTo>
                    <a:pt x="565" y="2532"/>
                    <a:pt x="578" y="2545"/>
                    <a:pt x="603" y="2558"/>
                  </a:cubicBezTo>
                  <a:cubicBezTo>
                    <a:pt x="609" y="2564"/>
                    <a:pt x="619" y="2567"/>
                    <a:pt x="630" y="2567"/>
                  </a:cubicBezTo>
                  <a:cubicBezTo>
                    <a:pt x="641" y="2567"/>
                    <a:pt x="653" y="2564"/>
                    <a:pt x="666" y="2558"/>
                  </a:cubicBezTo>
                  <a:lnTo>
                    <a:pt x="3238" y="1616"/>
                  </a:lnTo>
                  <a:cubicBezTo>
                    <a:pt x="3288" y="1604"/>
                    <a:pt x="3301" y="1554"/>
                    <a:pt x="3288" y="1516"/>
                  </a:cubicBezTo>
                  <a:lnTo>
                    <a:pt x="2761" y="48"/>
                  </a:lnTo>
                  <a:cubicBezTo>
                    <a:pt x="2749" y="35"/>
                    <a:pt x="2736" y="10"/>
                    <a:pt x="2711" y="10"/>
                  </a:cubicBezTo>
                  <a:cubicBezTo>
                    <a:pt x="2705" y="4"/>
                    <a:pt x="2696" y="1"/>
                    <a:pt x="26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70"/>
            <p:cNvSpPr/>
            <p:nvPr/>
          </p:nvSpPr>
          <p:spPr>
            <a:xfrm>
              <a:off x="5858375" y="2410975"/>
              <a:ext cx="67475" cy="48750"/>
            </a:xfrm>
            <a:custGeom>
              <a:avLst/>
              <a:gdLst/>
              <a:ahLst/>
              <a:cxnLst/>
              <a:rect l="l" t="t" r="r" b="b"/>
              <a:pathLst>
                <a:path w="2699" h="1950" extrusionOk="0">
                  <a:moveTo>
                    <a:pt x="2243" y="1"/>
                  </a:moveTo>
                  <a:cubicBezTo>
                    <a:pt x="2236" y="1"/>
                    <a:pt x="2229" y="2"/>
                    <a:pt x="2222" y="4"/>
                  </a:cubicBezTo>
                  <a:lnTo>
                    <a:pt x="76" y="795"/>
                  </a:lnTo>
                  <a:cubicBezTo>
                    <a:pt x="26" y="807"/>
                    <a:pt x="1" y="857"/>
                    <a:pt x="26" y="908"/>
                  </a:cubicBezTo>
                  <a:lnTo>
                    <a:pt x="390" y="1899"/>
                  </a:lnTo>
                  <a:cubicBezTo>
                    <a:pt x="390" y="1924"/>
                    <a:pt x="415" y="1937"/>
                    <a:pt x="428" y="1949"/>
                  </a:cubicBezTo>
                  <a:lnTo>
                    <a:pt x="490" y="1949"/>
                  </a:lnTo>
                  <a:lnTo>
                    <a:pt x="2636" y="1159"/>
                  </a:lnTo>
                  <a:cubicBezTo>
                    <a:pt x="2674" y="1146"/>
                    <a:pt x="2699" y="1096"/>
                    <a:pt x="2686" y="1058"/>
                  </a:cubicBezTo>
                  <a:lnTo>
                    <a:pt x="2322" y="54"/>
                  </a:lnTo>
                  <a:cubicBezTo>
                    <a:pt x="2312" y="23"/>
                    <a:pt x="2276" y="1"/>
                    <a:pt x="22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70"/>
            <p:cNvSpPr/>
            <p:nvPr/>
          </p:nvSpPr>
          <p:spPr>
            <a:xfrm>
              <a:off x="5854450" y="2589125"/>
              <a:ext cx="75175" cy="170825"/>
            </a:xfrm>
            <a:custGeom>
              <a:avLst/>
              <a:gdLst/>
              <a:ahLst/>
              <a:cxnLst/>
              <a:rect l="l" t="t" r="r" b="b"/>
              <a:pathLst>
                <a:path w="3007" h="6833" extrusionOk="0">
                  <a:moveTo>
                    <a:pt x="395" y="1"/>
                  </a:moveTo>
                  <a:cubicBezTo>
                    <a:pt x="198" y="1"/>
                    <a:pt x="1" y="176"/>
                    <a:pt x="95" y="420"/>
                  </a:cubicBezTo>
                  <a:lnTo>
                    <a:pt x="2354" y="6632"/>
                  </a:lnTo>
                  <a:cubicBezTo>
                    <a:pt x="2404" y="6744"/>
                    <a:pt x="2517" y="6832"/>
                    <a:pt x="2655" y="6832"/>
                  </a:cubicBezTo>
                  <a:cubicBezTo>
                    <a:pt x="2693" y="6832"/>
                    <a:pt x="2730" y="6832"/>
                    <a:pt x="2768" y="6820"/>
                  </a:cubicBezTo>
                  <a:cubicBezTo>
                    <a:pt x="2931" y="6757"/>
                    <a:pt x="3007" y="6581"/>
                    <a:pt x="2956" y="6418"/>
                  </a:cubicBezTo>
                  <a:lnTo>
                    <a:pt x="685" y="207"/>
                  </a:lnTo>
                  <a:cubicBezTo>
                    <a:pt x="629" y="62"/>
                    <a:pt x="512" y="1"/>
                    <a:pt x="3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7" name="Google Shape;6037;p70"/>
          <p:cNvGrpSpPr/>
          <p:nvPr/>
        </p:nvGrpSpPr>
        <p:grpSpPr>
          <a:xfrm>
            <a:off x="4991687" y="4022585"/>
            <a:ext cx="650896" cy="379288"/>
            <a:chOff x="5283650" y="3008375"/>
            <a:chExt cx="597975" cy="348450"/>
          </a:xfrm>
        </p:grpSpPr>
        <p:sp>
          <p:nvSpPr>
            <p:cNvPr id="6038" name="Google Shape;6038;p70"/>
            <p:cNvSpPr/>
            <p:nvPr/>
          </p:nvSpPr>
          <p:spPr>
            <a:xfrm>
              <a:off x="5712000" y="3048175"/>
              <a:ext cx="169625" cy="192750"/>
            </a:xfrm>
            <a:custGeom>
              <a:avLst/>
              <a:gdLst/>
              <a:ahLst/>
              <a:cxnLst/>
              <a:rect l="l" t="t" r="r" b="b"/>
              <a:pathLst>
                <a:path w="6785" h="7710" extrusionOk="0">
                  <a:moveTo>
                    <a:pt x="2974" y="1"/>
                  </a:moveTo>
                  <a:cubicBezTo>
                    <a:pt x="1974" y="1"/>
                    <a:pt x="1033" y="616"/>
                    <a:pt x="397" y="1370"/>
                  </a:cubicBezTo>
                  <a:cubicBezTo>
                    <a:pt x="309" y="1483"/>
                    <a:pt x="209" y="1609"/>
                    <a:pt x="121" y="1734"/>
                  </a:cubicBezTo>
                  <a:cubicBezTo>
                    <a:pt x="1" y="1924"/>
                    <a:pt x="163" y="2101"/>
                    <a:pt x="330" y="2101"/>
                  </a:cubicBezTo>
                  <a:cubicBezTo>
                    <a:pt x="406" y="2101"/>
                    <a:pt x="484" y="2064"/>
                    <a:pt x="535" y="1973"/>
                  </a:cubicBezTo>
                  <a:cubicBezTo>
                    <a:pt x="1086" y="1195"/>
                    <a:pt x="1967" y="474"/>
                    <a:pt x="2962" y="474"/>
                  </a:cubicBezTo>
                  <a:cubicBezTo>
                    <a:pt x="3010" y="474"/>
                    <a:pt x="3059" y="476"/>
                    <a:pt x="3108" y="480"/>
                  </a:cubicBezTo>
                  <a:cubicBezTo>
                    <a:pt x="3559" y="505"/>
                    <a:pt x="3999" y="705"/>
                    <a:pt x="4325" y="1019"/>
                  </a:cubicBezTo>
                  <a:cubicBezTo>
                    <a:pt x="4488" y="1170"/>
                    <a:pt x="4614" y="1345"/>
                    <a:pt x="4701" y="1534"/>
                  </a:cubicBezTo>
                  <a:cubicBezTo>
                    <a:pt x="4789" y="1747"/>
                    <a:pt x="4827" y="1973"/>
                    <a:pt x="4789" y="2211"/>
                  </a:cubicBezTo>
                  <a:cubicBezTo>
                    <a:pt x="4739" y="2751"/>
                    <a:pt x="4476" y="3290"/>
                    <a:pt x="4588" y="3855"/>
                  </a:cubicBezTo>
                  <a:cubicBezTo>
                    <a:pt x="4651" y="4131"/>
                    <a:pt x="4814" y="4382"/>
                    <a:pt x="5053" y="4545"/>
                  </a:cubicBezTo>
                  <a:cubicBezTo>
                    <a:pt x="5279" y="4696"/>
                    <a:pt x="5542" y="4771"/>
                    <a:pt x="5756" y="4934"/>
                  </a:cubicBezTo>
                  <a:cubicBezTo>
                    <a:pt x="6107" y="5210"/>
                    <a:pt x="6283" y="5650"/>
                    <a:pt x="6220" y="6076"/>
                  </a:cubicBezTo>
                  <a:cubicBezTo>
                    <a:pt x="6132" y="6541"/>
                    <a:pt x="5818" y="6942"/>
                    <a:pt x="5379" y="7118"/>
                  </a:cubicBezTo>
                  <a:cubicBezTo>
                    <a:pt x="5179" y="7207"/>
                    <a:pt x="4971" y="7244"/>
                    <a:pt x="4762" y="7244"/>
                  </a:cubicBezTo>
                  <a:cubicBezTo>
                    <a:pt x="4474" y="7244"/>
                    <a:pt x="4182" y="7175"/>
                    <a:pt x="3898" y="7080"/>
                  </a:cubicBezTo>
                  <a:cubicBezTo>
                    <a:pt x="3359" y="6917"/>
                    <a:pt x="2832" y="6679"/>
                    <a:pt x="2254" y="6628"/>
                  </a:cubicBezTo>
                  <a:cubicBezTo>
                    <a:pt x="2185" y="6622"/>
                    <a:pt x="2116" y="6619"/>
                    <a:pt x="2049" y="6619"/>
                  </a:cubicBezTo>
                  <a:cubicBezTo>
                    <a:pt x="1981" y="6619"/>
                    <a:pt x="1916" y="6622"/>
                    <a:pt x="1853" y="6628"/>
                  </a:cubicBezTo>
                  <a:cubicBezTo>
                    <a:pt x="1715" y="6641"/>
                    <a:pt x="1614" y="6741"/>
                    <a:pt x="1614" y="6867"/>
                  </a:cubicBezTo>
                  <a:cubicBezTo>
                    <a:pt x="1614" y="6992"/>
                    <a:pt x="1715" y="7105"/>
                    <a:pt x="1853" y="7105"/>
                  </a:cubicBezTo>
                  <a:cubicBezTo>
                    <a:pt x="1931" y="7095"/>
                    <a:pt x="2009" y="7090"/>
                    <a:pt x="2086" y="7090"/>
                  </a:cubicBezTo>
                  <a:cubicBezTo>
                    <a:pt x="2579" y="7090"/>
                    <a:pt x="3055" y="7281"/>
                    <a:pt x="3522" y="7444"/>
                  </a:cubicBezTo>
                  <a:cubicBezTo>
                    <a:pt x="3921" y="7580"/>
                    <a:pt x="4358" y="7709"/>
                    <a:pt x="4793" y="7709"/>
                  </a:cubicBezTo>
                  <a:cubicBezTo>
                    <a:pt x="4960" y="7709"/>
                    <a:pt x="5127" y="7690"/>
                    <a:pt x="5291" y="7645"/>
                  </a:cubicBezTo>
                  <a:cubicBezTo>
                    <a:pt x="5856" y="7482"/>
                    <a:pt x="6320" y="7093"/>
                    <a:pt x="6559" y="6566"/>
                  </a:cubicBezTo>
                  <a:cubicBezTo>
                    <a:pt x="6785" y="6039"/>
                    <a:pt x="6722" y="5436"/>
                    <a:pt x="6421" y="4959"/>
                  </a:cubicBezTo>
                  <a:cubicBezTo>
                    <a:pt x="6270" y="4721"/>
                    <a:pt x="6044" y="4520"/>
                    <a:pt x="5793" y="4395"/>
                  </a:cubicBezTo>
                  <a:cubicBezTo>
                    <a:pt x="5567" y="4282"/>
                    <a:pt x="5279" y="4181"/>
                    <a:pt x="5141" y="3981"/>
                  </a:cubicBezTo>
                  <a:cubicBezTo>
                    <a:pt x="5028" y="3780"/>
                    <a:pt x="4990" y="3529"/>
                    <a:pt x="5040" y="3303"/>
                  </a:cubicBezTo>
                  <a:cubicBezTo>
                    <a:pt x="5090" y="3014"/>
                    <a:pt x="5178" y="2738"/>
                    <a:pt x="5228" y="2450"/>
                  </a:cubicBezTo>
                  <a:cubicBezTo>
                    <a:pt x="5279" y="2161"/>
                    <a:pt x="5279" y="1872"/>
                    <a:pt x="5216" y="1584"/>
                  </a:cubicBezTo>
                  <a:cubicBezTo>
                    <a:pt x="5141" y="1333"/>
                    <a:pt x="5003" y="1082"/>
                    <a:pt x="4839" y="869"/>
                  </a:cubicBezTo>
                  <a:cubicBezTo>
                    <a:pt x="4488" y="454"/>
                    <a:pt x="4011" y="153"/>
                    <a:pt x="3472" y="53"/>
                  </a:cubicBezTo>
                  <a:cubicBezTo>
                    <a:pt x="3305" y="17"/>
                    <a:pt x="3139" y="1"/>
                    <a:pt x="29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70"/>
            <p:cNvSpPr/>
            <p:nvPr/>
          </p:nvSpPr>
          <p:spPr>
            <a:xfrm>
              <a:off x="5283650" y="3151800"/>
              <a:ext cx="149975" cy="205025"/>
            </a:xfrm>
            <a:custGeom>
              <a:avLst/>
              <a:gdLst/>
              <a:ahLst/>
              <a:cxnLst/>
              <a:rect l="l" t="t" r="r" b="b"/>
              <a:pathLst>
                <a:path w="5999" h="8201" extrusionOk="0">
                  <a:moveTo>
                    <a:pt x="2906" y="0"/>
                  </a:moveTo>
                  <a:cubicBezTo>
                    <a:pt x="2322" y="0"/>
                    <a:pt x="1750" y="151"/>
                    <a:pt x="1268" y="526"/>
                  </a:cubicBezTo>
                  <a:cubicBezTo>
                    <a:pt x="415" y="1178"/>
                    <a:pt x="0" y="2433"/>
                    <a:pt x="640" y="3374"/>
                  </a:cubicBezTo>
                  <a:cubicBezTo>
                    <a:pt x="791" y="3613"/>
                    <a:pt x="992" y="3814"/>
                    <a:pt x="1167" y="4039"/>
                  </a:cubicBezTo>
                  <a:cubicBezTo>
                    <a:pt x="1318" y="4203"/>
                    <a:pt x="1431" y="4403"/>
                    <a:pt x="1494" y="4617"/>
                  </a:cubicBezTo>
                  <a:lnTo>
                    <a:pt x="1506" y="4667"/>
                  </a:lnTo>
                  <a:lnTo>
                    <a:pt x="1506" y="4679"/>
                  </a:lnTo>
                  <a:cubicBezTo>
                    <a:pt x="1506" y="4705"/>
                    <a:pt x="1506" y="4730"/>
                    <a:pt x="1506" y="4767"/>
                  </a:cubicBezTo>
                  <a:lnTo>
                    <a:pt x="1506" y="4817"/>
                  </a:lnTo>
                  <a:cubicBezTo>
                    <a:pt x="1494" y="4843"/>
                    <a:pt x="1494" y="4880"/>
                    <a:pt x="1481" y="4918"/>
                  </a:cubicBezTo>
                  <a:cubicBezTo>
                    <a:pt x="1431" y="5043"/>
                    <a:pt x="1368" y="5156"/>
                    <a:pt x="1280" y="5257"/>
                  </a:cubicBezTo>
                  <a:cubicBezTo>
                    <a:pt x="1092" y="5483"/>
                    <a:pt x="942" y="5746"/>
                    <a:pt x="854" y="6035"/>
                  </a:cubicBezTo>
                  <a:cubicBezTo>
                    <a:pt x="703" y="6612"/>
                    <a:pt x="866" y="7227"/>
                    <a:pt x="1280" y="7653"/>
                  </a:cubicBezTo>
                  <a:cubicBezTo>
                    <a:pt x="1636" y="8009"/>
                    <a:pt x="2115" y="8200"/>
                    <a:pt x="2611" y="8200"/>
                  </a:cubicBezTo>
                  <a:cubicBezTo>
                    <a:pt x="2727" y="8200"/>
                    <a:pt x="2845" y="8190"/>
                    <a:pt x="2962" y="8168"/>
                  </a:cubicBezTo>
                  <a:cubicBezTo>
                    <a:pt x="3527" y="8080"/>
                    <a:pt x="3978" y="7716"/>
                    <a:pt x="4367" y="7327"/>
                  </a:cubicBezTo>
                  <a:cubicBezTo>
                    <a:pt x="4731" y="6963"/>
                    <a:pt x="5070" y="6549"/>
                    <a:pt x="5497" y="6286"/>
                  </a:cubicBezTo>
                  <a:cubicBezTo>
                    <a:pt x="5597" y="6223"/>
                    <a:pt x="5698" y="6173"/>
                    <a:pt x="5811" y="6135"/>
                  </a:cubicBezTo>
                  <a:cubicBezTo>
                    <a:pt x="5936" y="6085"/>
                    <a:pt x="5999" y="5959"/>
                    <a:pt x="5974" y="5846"/>
                  </a:cubicBezTo>
                  <a:cubicBezTo>
                    <a:pt x="5941" y="5737"/>
                    <a:pt x="5832" y="5666"/>
                    <a:pt x="5730" y="5666"/>
                  </a:cubicBezTo>
                  <a:cubicBezTo>
                    <a:pt x="5715" y="5666"/>
                    <a:pt x="5700" y="5668"/>
                    <a:pt x="5685" y="5671"/>
                  </a:cubicBezTo>
                  <a:cubicBezTo>
                    <a:pt x="5183" y="5859"/>
                    <a:pt x="4794" y="6210"/>
                    <a:pt x="4430" y="6587"/>
                  </a:cubicBezTo>
                  <a:cubicBezTo>
                    <a:pt x="4054" y="6963"/>
                    <a:pt x="3765" y="7315"/>
                    <a:pt x="3326" y="7541"/>
                  </a:cubicBezTo>
                  <a:cubicBezTo>
                    <a:pt x="3097" y="7665"/>
                    <a:pt x="2848" y="7727"/>
                    <a:pt x="2599" y="7727"/>
                  </a:cubicBezTo>
                  <a:cubicBezTo>
                    <a:pt x="2368" y="7727"/>
                    <a:pt x="2137" y="7674"/>
                    <a:pt x="1920" y="7566"/>
                  </a:cubicBezTo>
                  <a:cubicBezTo>
                    <a:pt x="1494" y="7340"/>
                    <a:pt x="1218" y="6875"/>
                    <a:pt x="1243" y="6386"/>
                  </a:cubicBezTo>
                  <a:cubicBezTo>
                    <a:pt x="1255" y="6148"/>
                    <a:pt x="1343" y="5922"/>
                    <a:pt x="1494" y="5721"/>
                  </a:cubicBezTo>
                  <a:cubicBezTo>
                    <a:pt x="1657" y="5495"/>
                    <a:pt x="1845" y="5282"/>
                    <a:pt x="1920" y="4993"/>
                  </a:cubicBezTo>
                  <a:cubicBezTo>
                    <a:pt x="2058" y="4441"/>
                    <a:pt x="1720" y="3989"/>
                    <a:pt x="1381" y="3588"/>
                  </a:cubicBezTo>
                  <a:cubicBezTo>
                    <a:pt x="1218" y="3412"/>
                    <a:pt x="1067" y="3211"/>
                    <a:pt x="942" y="3010"/>
                  </a:cubicBezTo>
                  <a:cubicBezTo>
                    <a:pt x="879" y="2923"/>
                    <a:pt x="841" y="2822"/>
                    <a:pt x="816" y="2709"/>
                  </a:cubicBezTo>
                  <a:cubicBezTo>
                    <a:pt x="791" y="2659"/>
                    <a:pt x="778" y="2596"/>
                    <a:pt x="778" y="2546"/>
                  </a:cubicBezTo>
                  <a:cubicBezTo>
                    <a:pt x="778" y="2534"/>
                    <a:pt x="778" y="2521"/>
                    <a:pt x="778" y="2508"/>
                  </a:cubicBezTo>
                  <a:lnTo>
                    <a:pt x="778" y="2408"/>
                  </a:lnTo>
                  <a:cubicBezTo>
                    <a:pt x="766" y="1956"/>
                    <a:pt x="929" y="1517"/>
                    <a:pt x="1230" y="1191"/>
                  </a:cubicBezTo>
                  <a:cubicBezTo>
                    <a:pt x="1368" y="1003"/>
                    <a:pt x="1556" y="852"/>
                    <a:pt x="1770" y="739"/>
                  </a:cubicBezTo>
                  <a:cubicBezTo>
                    <a:pt x="2008" y="614"/>
                    <a:pt x="2272" y="526"/>
                    <a:pt x="2548" y="488"/>
                  </a:cubicBezTo>
                  <a:cubicBezTo>
                    <a:pt x="2663" y="476"/>
                    <a:pt x="2779" y="470"/>
                    <a:pt x="2894" y="470"/>
                  </a:cubicBezTo>
                  <a:cubicBezTo>
                    <a:pt x="3371" y="470"/>
                    <a:pt x="3848" y="572"/>
                    <a:pt x="4292" y="764"/>
                  </a:cubicBezTo>
                  <a:cubicBezTo>
                    <a:pt x="4430" y="814"/>
                    <a:pt x="4556" y="877"/>
                    <a:pt x="4694" y="952"/>
                  </a:cubicBezTo>
                  <a:cubicBezTo>
                    <a:pt x="4730" y="973"/>
                    <a:pt x="4770" y="983"/>
                    <a:pt x="4809" y="983"/>
                  </a:cubicBezTo>
                  <a:cubicBezTo>
                    <a:pt x="4889" y="983"/>
                    <a:pt x="4965" y="941"/>
                    <a:pt x="5007" y="865"/>
                  </a:cubicBezTo>
                  <a:cubicBezTo>
                    <a:pt x="5070" y="752"/>
                    <a:pt x="5033" y="601"/>
                    <a:pt x="4932" y="538"/>
                  </a:cubicBezTo>
                  <a:lnTo>
                    <a:pt x="4945" y="538"/>
                  </a:lnTo>
                  <a:cubicBezTo>
                    <a:pt x="4340" y="222"/>
                    <a:pt x="3614" y="0"/>
                    <a:pt x="2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70"/>
            <p:cNvSpPr/>
            <p:nvPr/>
          </p:nvSpPr>
          <p:spPr>
            <a:xfrm>
              <a:off x="5346075" y="3008375"/>
              <a:ext cx="452425" cy="330700"/>
            </a:xfrm>
            <a:custGeom>
              <a:avLst/>
              <a:gdLst/>
              <a:ahLst/>
              <a:cxnLst/>
              <a:rect l="l" t="t" r="r" b="b"/>
              <a:pathLst>
                <a:path w="18097" h="13228" extrusionOk="0">
                  <a:moveTo>
                    <a:pt x="7655" y="1"/>
                  </a:moveTo>
                  <a:cubicBezTo>
                    <a:pt x="7580" y="26"/>
                    <a:pt x="7505" y="51"/>
                    <a:pt x="7430" y="76"/>
                  </a:cubicBezTo>
                  <a:cubicBezTo>
                    <a:pt x="7367" y="101"/>
                    <a:pt x="7279" y="101"/>
                    <a:pt x="7191" y="114"/>
                  </a:cubicBezTo>
                  <a:lnTo>
                    <a:pt x="7191" y="164"/>
                  </a:lnTo>
                  <a:cubicBezTo>
                    <a:pt x="4405" y="1256"/>
                    <a:pt x="4782" y="3339"/>
                    <a:pt x="2925" y="5309"/>
                  </a:cubicBezTo>
                  <a:cubicBezTo>
                    <a:pt x="1933" y="6351"/>
                    <a:pt x="1" y="8961"/>
                    <a:pt x="2134" y="11759"/>
                  </a:cubicBezTo>
                  <a:cubicBezTo>
                    <a:pt x="2845" y="12681"/>
                    <a:pt x="4810" y="13227"/>
                    <a:pt x="7085" y="13227"/>
                  </a:cubicBezTo>
                  <a:cubicBezTo>
                    <a:pt x="8184" y="13227"/>
                    <a:pt x="9355" y="13100"/>
                    <a:pt x="10491" y="12826"/>
                  </a:cubicBezTo>
                  <a:cubicBezTo>
                    <a:pt x="13993" y="11998"/>
                    <a:pt x="17130" y="9776"/>
                    <a:pt x="17456" y="8082"/>
                  </a:cubicBezTo>
                  <a:cubicBezTo>
                    <a:pt x="18096" y="4606"/>
                    <a:pt x="15185" y="3176"/>
                    <a:pt x="13829" y="2686"/>
                  </a:cubicBezTo>
                  <a:cubicBezTo>
                    <a:pt x="11455" y="1844"/>
                    <a:pt x="10771" y="21"/>
                    <a:pt x="8260" y="21"/>
                  </a:cubicBezTo>
                  <a:cubicBezTo>
                    <a:pt x="8077" y="21"/>
                    <a:pt x="7884" y="31"/>
                    <a:pt x="7681" y="51"/>
                  </a:cubicBezTo>
                  <a:cubicBezTo>
                    <a:pt x="7668" y="14"/>
                    <a:pt x="7668" y="1"/>
                    <a:pt x="76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70"/>
            <p:cNvSpPr/>
            <p:nvPr/>
          </p:nvSpPr>
          <p:spPr>
            <a:xfrm>
              <a:off x="5505775" y="3123075"/>
              <a:ext cx="135850" cy="121250"/>
            </a:xfrm>
            <a:custGeom>
              <a:avLst/>
              <a:gdLst/>
              <a:ahLst/>
              <a:cxnLst/>
              <a:rect l="l" t="t" r="r" b="b"/>
              <a:pathLst>
                <a:path w="5434" h="4850" extrusionOk="0">
                  <a:moveTo>
                    <a:pt x="2711" y="320"/>
                  </a:moveTo>
                  <a:cubicBezTo>
                    <a:pt x="3689" y="320"/>
                    <a:pt x="4530" y="985"/>
                    <a:pt x="4756" y="1938"/>
                  </a:cubicBezTo>
                  <a:cubicBezTo>
                    <a:pt x="5097" y="3352"/>
                    <a:pt x="3977" y="4538"/>
                    <a:pt x="2706" y="4538"/>
                  </a:cubicBezTo>
                  <a:cubicBezTo>
                    <a:pt x="2342" y="4538"/>
                    <a:pt x="1965" y="4441"/>
                    <a:pt x="1606" y="4222"/>
                  </a:cubicBezTo>
                  <a:cubicBezTo>
                    <a:pt x="0" y="3243"/>
                    <a:pt x="389" y="809"/>
                    <a:pt x="2221" y="370"/>
                  </a:cubicBezTo>
                  <a:cubicBezTo>
                    <a:pt x="2384" y="332"/>
                    <a:pt x="2547" y="320"/>
                    <a:pt x="2711" y="320"/>
                  </a:cubicBezTo>
                  <a:close/>
                  <a:moveTo>
                    <a:pt x="2716" y="1"/>
                  </a:moveTo>
                  <a:cubicBezTo>
                    <a:pt x="2528" y="1"/>
                    <a:pt x="2337" y="23"/>
                    <a:pt x="2146" y="69"/>
                  </a:cubicBezTo>
                  <a:cubicBezTo>
                    <a:pt x="954" y="357"/>
                    <a:pt x="163" y="1487"/>
                    <a:pt x="301" y="2716"/>
                  </a:cubicBezTo>
                  <a:cubicBezTo>
                    <a:pt x="452" y="3934"/>
                    <a:pt x="1481" y="4850"/>
                    <a:pt x="2711" y="4850"/>
                  </a:cubicBezTo>
                  <a:cubicBezTo>
                    <a:pt x="4279" y="4850"/>
                    <a:pt x="5434" y="3381"/>
                    <a:pt x="5070" y="1863"/>
                  </a:cubicBezTo>
                  <a:cubicBezTo>
                    <a:pt x="4802" y="749"/>
                    <a:pt x="3812" y="1"/>
                    <a:pt x="2716" y="1"/>
                  </a:cubicBezTo>
                  <a:close/>
                </a:path>
              </a:pathLst>
            </a:custGeom>
            <a:solidFill>
              <a:srgbClr val="D0D0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70"/>
            <p:cNvSpPr/>
            <p:nvPr/>
          </p:nvSpPr>
          <p:spPr>
            <a:xfrm>
              <a:off x="5482225" y="3101425"/>
              <a:ext cx="183250" cy="167375"/>
            </a:xfrm>
            <a:custGeom>
              <a:avLst/>
              <a:gdLst/>
              <a:ahLst/>
              <a:cxnLst/>
              <a:rect l="l" t="t" r="r" b="b"/>
              <a:pathLst>
                <a:path w="7330" h="6695" extrusionOk="0">
                  <a:moveTo>
                    <a:pt x="5849" y="345"/>
                  </a:moveTo>
                  <a:lnTo>
                    <a:pt x="6978" y="5038"/>
                  </a:lnTo>
                  <a:lnTo>
                    <a:pt x="1482" y="6356"/>
                  </a:lnTo>
                  <a:lnTo>
                    <a:pt x="365" y="1675"/>
                  </a:lnTo>
                  <a:lnTo>
                    <a:pt x="5849" y="345"/>
                  </a:lnTo>
                  <a:close/>
                  <a:moveTo>
                    <a:pt x="5976" y="0"/>
                  </a:moveTo>
                  <a:cubicBezTo>
                    <a:pt x="5963" y="0"/>
                    <a:pt x="5950" y="2"/>
                    <a:pt x="5936" y="6"/>
                  </a:cubicBezTo>
                  <a:lnTo>
                    <a:pt x="126" y="1399"/>
                  </a:lnTo>
                  <a:cubicBezTo>
                    <a:pt x="89" y="1411"/>
                    <a:pt x="51" y="1436"/>
                    <a:pt x="38" y="1474"/>
                  </a:cubicBezTo>
                  <a:cubicBezTo>
                    <a:pt x="13" y="1512"/>
                    <a:pt x="1" y="1549"/>
                    <a:pt x="13" y="1587"/>
                  </a:cubicBezTo>
                  <a:lnTo>
                    <a:pt x="1218" y="6581"/>
                  </a:lnTo>
                  <a:cubicBezTo>
                    <a:pt x="1231" y="6644"/>
                    <a:pt x="1293" y="6694"/>
                    <a:pt x="1369" y="6694"/>
                  </a:cubicBezTo>
                  <a:lnTo>
                    <a:pt x="1406" y="6694"/>
                  </a:lnTo>
                  <a:lnTo>
                    <a:pt x="7204" y="5302"/>
                  </a:lnTo>
                  <a:cubicBezTo>
                    <a:pt x="7242" y="5289"/>
                    <a:pt x="7279" y="5264"/>
                    <a:pt x="7304" y="5226"/>
                  </a:cubicBezTo>
                  <a:cubicBezTo>
                    <a:pt x="7329" y="5189"/>
                    <a:pt x="7329" y="5151"/>
                    <a:pt x="7317" y="5113"/>
                  </a:cubicBezTo>
                  <a:lnTo>
                    <a:pt x="6125" y="119"/>
                  </a:lnTo>
                  <a:cubicBezTo>
                    <a:pt x="6103" y="55"/>
                    <a:pt x="6046" y="0"/>
                    <a:pt x="5976" y="0"/>
                  </a:cubicBezTo>
                  <a:close/>
                </a:path>
              </a:pathLst>
            </a:custGeom>
            <a:solidFill>
              <a:srgbClr val="D0D0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70"/>
            <p:cNvSpPr/>
            <p:nvPr/>
          </p:nvSpPr>
          <p:spPr>
            <a:xfrm>
              <a:off x="5454950" y="3028375"/>
              <a:ext cx="195150" cy="113050"/>
            </a:xfrm>
            <a:custGeom>
              <a:avLst/>
              <a:gdLst/>
              <a:ahLst/>
              <a:cxnLst/>
              <a:rect l="l" t="t" r="r" b="b"/>
              <a:pathLst>
                <a:path w="7806" h="4522" extrusionOk="0">
                  <a:moveTo>
                    <a:pt x="3659" y="0"/>
                  </a:moveTo>
                  <a:cubicBezTo>
                    <a:pt x="3497" y="0"/>
                    <a:pt x="3339" y="17"/>
                    <a:pt x="3188" y="54"/>
                  </a:cubicBezTo>
                  <a:cubicBezTo>
                    <a:pt x="1380" y="481"/>
                    <a:pt x="75" y="4158"/>
                    <a:pt x="25" y="4321"/>
                  </a:cubicBezTo>
                  <a:cubicBezTo>
                    <a:pt x="0" y="4396"/>
                    <a:pt x="38" y="4484"/>
                    <a:pt x="126" y="4522"/>
                  </a:cubicBezTo>
                  <a:lnTo>
                    <a:pt x="176" y="4522"/>
                  </a:lnTo>
                  <a:cubicBezTo>
                    <a:pt x="239" y="4522"/>
                    <a:pt x="301" y="4484"/>
                    <a:pt x="314" y="4409"/>
                  </a:cubicBezTo>
                  <a:cubicBezTo>
                    <a:pt x="326" y="4371"/>
                    <a:pt x="1619" y="744"/>
                    <a:pt x="3250" y="343"/>
                  </a:cubicBezTo>
                  <a:cubicBezTo>
                    <a:pt x="3376" y="313"/>
                    <a:pt x="3507" y="299"/>
                    <a:pt x="3643" y="299"/>
                  </a:cubicBezTo>
                  <a:cubicBezTo>
                    <a:pt x="5277" y="299"/>
                    <a:pt x="7494" y="2302"/>
                    <a:pt x="7517" y="2326"/>
                  </a:cubicBezTo>
                  <a:cubicBezTo>
                    <a:pt x="7546" y="2349"/>
                    <a:pt x="7585" y="2362"/>
                    <a:pt x="7623" y="2362"/>
                  </a:cubicBezTo>
                  <a:cubicBezTo>
                    <a:pt x="7666" y="2362"/>
                    <a:pt x="7710" y="2346"/>
                    <a:pt x="7743" y="2313"/>
                  </a:cubicBezTo>
                  <a:cubicBezTo>
                    <a:pt x="7805" y="2250"/>
                    <a:pt x="7793" y="2150"/>
                    <a:pt x="7730" y="2087"/>
                  </a:cubicBezTo>
                  <a:cubicBezTo>
                    <a:pt x="7627" y="1995"/>
                    <a:pt x="5410" y="0"/>
                    <a:pt x="3659" y="0"/>
                  </a:cubicBezTo>
                  <a:close/>
                </a:path>
              </a:pathLst>
            </a:custGeom>
            <a:solidFill>
              <a:srgbClr val="D0D0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4" name="Google Shape;6044;p70"/>
          <p:cNvGrpSpPr/>
          <p:nvPr/>
        </p:nvGrpSpPr>
        <p:grpSpPr>
          <a:xfrm>
            <a:off x="2413065" y="3175269"/>
            <a:ext cx="394445" cy="317706"/>
            <a:chOff x="1926200" y="2539700"/>
            <a:chExt cx="362375" cy="291875"/>
          </a:xfrm>
        </p:grpSpPr>
        <p:sp>
          <p:nvSpPr>
            <p:cNvPr id="6045" name="Google Shape;6045;p70"/>
            <p:cNvSpPr/>
            <p:nvPr/>
          </p:nvSpPr>
          <p:spPr>
            <a:xfrm>
              <a:off x="2017800" y="2539700"/>
              <a:ext cx="260725" cy="256625"/>
            </a:xfrm>
            <a:custGeom>
              <a:avLst/>
              <a:gdLst/>
              <a:ahLst/>
              <a:cxnLst/>
              <a:rect l="l" t="t" r="r" b="b"/>
              <a:pathLst>
                <a:path w="10429" h="10265" extrusionOk="0">
                  <a:moveTo>
                    <a:pt x="6125" y="0"/>
                  </a:moveTo>
                  <a:lnTo>
                    <a:pt x="1" y="3263"/>
                  </a:lnTo>
                  <a:lnTo>
                    <a:pt x="2711" y="10265"/>
                  </a:lnTo>
                  <a:lnTo>
                    <a:pt x="10266" y="8834"/>
                  </a:lnTo>
                  <a:cubicBezTo>
                    <a:pt x="10429" y="2472"/>
                    <a:pt x="6125" y="0"/>
                    <a:pt x="61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70"/>
            <p:cNvSpPr/>
            <p:nvPr/>
          </p:nvSpPr>
          <p:spPr>
            <a:xfrm>
              <a:off x="2049800" y="2553875"/>
              <a:ext cx="238775" cy="218625"/>
            </a:xfrm>
            <a:custGeom>
              <a:avLst/>
              <a:gdLst/>
              <a:ahLst/>
              <a:cxnLst/>
              <a:rect l="l" t="t" r="r" b="b"/>
              <a:pathLst>
                <a:path w="9551" h="8745" extrusionOk="0">
                  <a:moveTo>
                    <a:pt x="6206" y="1"/>
                  </a:moveTo>
                  <a:cubicBezTo>
                    <a:pt x="6191" y="1"/>
                    <a:pt x="6175" y="4"/>
                    <a:pt x="6162" y="10"/>
                  </a:cubicBezTo>
                  <a:lnTo>
                    <a:pt x="51" y="3110"/>
                  </a:lnTo>
                  <a:cubicBezTo>
                    <a:pt x="13" y="3122"/>
                    <a:pt x="1" y="3173"/>
                    <a:pt x="13" y="3210"/>
                  </a:cubicBezTo>
                  <a:lnTo>
                    <a:pt x="2159" y="8694"/>
                  </a:lnTo>
                  <a:cubicBezTo>
                    <a:pt x="2172" y="8732"/>
                    <a:pt x="2197" y="8744"/>
                    <a:pt x="2235" y="8744"/>
                  </a:cubicBezTo>
                  <a:lnTo>
                    <a:pt x="2247" y="8744"/>
                  </a:lnTo>
                  <a:lnTo>
                    <a:pt x="9488" y="7238"/>
                  </a:lnTo>
                  <a:cubicBezTo>
                    <a:pt x="9525" y="7226"/>
                    <a:pt x="9550" y="7188"/>
                    <a:pt x="9550" y="7151"/>
                  </a:cubicBezTo>
                  <a:cubicBezTo>
                    <a:pt x="9224" y="2231"/>
                    <a:pt x="6275" y="35"/>
                    <a:pt x="6250" y="10"/>
                  </a:cubicBezTo>
                  <a:cubicBezTo>
                    <a:pt x="6238" y="4"/>
                    <a:pt x="6222" y="1"/>
                    <a:pt x="62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70"/>
            <p:cNvSpPr/>
            <p:nvPr/>
          </p:nvSpPr>
          <p:spPr>
            <a:xfrm>
              <a:off x="2083375" y="2580300"/>
              <a:ext cx="160025" cy="75800"/>
            </a:xfrm>
            <a:custGeom>
              <a:avLst/>
              <a:gdLst/>
              <a:ahLst/>
              <a:cxnLst/>
              <a:rect l="l" t="t" r="r" b="b"/>
              <a:pathLst>
                <a:path w="6401" h="3032" extrusionOk="0">
                  <a:moveTo>
                    <a:pt x="6227" y="1"/>
                  </a:moveTo>
                  <a:cubicBezTo>
                    <a:pt x="6207" y="1"/>
                    <a:pt x="6185" y="7"/>
                    <a:pt x="6162" y="20"/>
                  </a:cubicBezTo>
                  <a:lnTo>
                    <a:pt x="113" y="2806"/>
                  </a:lnTo>
                  <a:cubicBezTo>
                    <a:pt x="1" y="2856"/>
                    <a:pt x="38" y="3032"/>
                    <a:pt x="164" y="3032"/>
                  </a:cubicBezTo>
                  <a:cubicBezTo>
                    <a:pt x="189" y="3032"/>
                    <a:pt x="201" y="3019"/>
                    <a:pt x="214" y="3019"/>
                  </a:cubicBezTo>
                  <a:lnTo>
                    <a:pt x="6262" y="233"/>
                  </a:lnTo>
                  <a:cubicBezTo>
                    <a:pt x="6401" y="180"/>
                    <a:pt x="6341" y="1"/>
                    <a:pt x="62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70"/>
            <p:cNvSpPr/>
            <p:nvPr/>
          </p:nvSpPr>
          <p:spPr>
            <a:xfrm>
              <a:off x="2095300" y="2636125"/>
              <a:ext cx="177525" cy="55750"/>
            </a:xfrm>
            <a:custGeom>
              <a:avLst/>
              <a:gdLst/>
              <a:ahLst/>
              <a:cxnLst/>
              <a:rect l="l" t="t" r="r" b="b"/>
              <a:pathLst>
                <a:path w="7101" h="2230" extrusionOk="0">
                  <a:moveTo>
                    <a:pt x="6932" y="1"/>
                  </a:moveTo>
                  <a:cubicBezTo>
                    <a:pt x="6919" y="1"/>
                    <a:pt x="6905" y="3"/>
                    <a:pt x="6890" y="8"/>
                  </a:cubicBezTo>
                  <a:lnTo>
                    <a:pt x="138" y="2003"/>
                  </a:lnTo>
                  <a:cubicBezTo>
                    <a:pt x="0" y="2041"/>
                    <a:pt x="25" y="2229"/>
                    <a:pt x="164" y="2229"/>
                  </a:cubicBezTo>
                  <a:lnTo>
                    <a:pt x="201" y="2229"/>
                  </a:lnTo>
                  <a:lnTo>
                    <a:pt x="6965" y="234"/>
                  </a:lnTo>
                  <a:cubicBezTo>
                    <a:pt x="7101" y="189"/>
                    <a:pt x="7053" y="1"/>
                    <a:pt x="69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70"/>
            <p:cNvSpPr/>
            <p:nvPr/>
          </p:nvSpPr>
          <p:spPr>
            <a:xfrm>
              <a:off x="2109425" y="2693925"/>
              <a:ext cx="176975" cy="41550"/>
            </a:xfrm>
            <a:custGeom>
              <a:avLst/>
              <a:gdLst/>
              <a:ahLst/>
              <a:cxnLst/>
              <a:rect l="l" t="t" r="r" b="b"/>
              <a:pathLst>
                <a:path w="7079" h="1662" extrusionOk="0">
                  <a:moveTo>
                    <a:pt x="6925" y="1"/>
                  </a:moveTo>
                  <a:cubicBezTo>
                    <a:pt x="6914" y="1"/>
                    <a:pt x="6902" y="2"/>
                    <a:pt x="6889" y="5"/>
                  </a:cubicBezTo>
                  <a:lnTo>
                    <a:pt x="138" y="1436"/>
                  </a:lnTo>
                  <a:cubicBezTo>
                    <a:pt x="0" y="1461"/>
                    <a:pt x="25" y="1662"/>
                    <a:pt x="163" y="1662"/>
                  </a:cubicBezTo>
                  <a:lnTo>
                    <a:pt x="188" y="1662"/>
                  </a:lnTo>
                  <a:lnTo>
                    <a:pt x="6940" y="231"/>
                  </a:lnTo>
                  <a:cubicBezTo>
                    <a:pt x="7079" y="196"/>
                    <a:pt x="7057" y="1"/>
                    <a:pt x="69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70"/>
            <p:cNvSpPr/>
            <p:nvPr/>
          </p:nvSpPr>
          <p:spPr>
            <a:xfrm>
              <a:off x="1926200" y="2629650"/>
              <a:ext cx="171625" cy="201925"/>
            </a:xfrm>
            <a:custGeom>
              <a:avLst/>
              <a:gdLst/>
              <a:ahLst/>
              <a:cxnLst/>
              <a:rect l="l" t="t" r="r" b="b"/>
              <a:pathLst>
                <a:path w="6865" h="8077" extrusionOk="0">
                  <a:moveTo>
                    <a:pt x="1981" y="1"/>
                  </a:moveTo>
                  <a:cubicBezTo>
                    <a:pt x="1566" y="1"/>
                    <a:pt x="1148" y="59"/>
                    <a:pt x="779" y="267"/>
                  </a:cubicBezTo>
                  <a:cubicBezTo>
                    <a:pt x="339" y="518"/>
                    <a:pt x="51" y="982"/>
                    <a:pt x="26" y="1497"/>
                  </a:cubicBezTo>
                  <a:cubicBezTo>
                    <a:pt x="1" y="1999"/>
                    <a:pt x="126" y="2501"/>
                    <a:pt x="377" y="2927"/>
                  </a:cubicBezTo>
                  <a:cubicBezTo>
                    <a:pt x="653" y="3429"/>
                    <a:pt x="1030" y="3869"/>
                    <a:pt x="1318" y="4371"/>
                  </a:cubicBezTo>
                  <a:cubicBezTo>
                    <a:pt x="1632" y="4898"/>
                    <a:pt x="1732" y="5475"/>
                    <a:pt x="1883" y="6065"/>
                  </a:cubicBezTo>
                  <a:cubicBezTo>
                    <a:pt x="1996" y="6604"/>
                    <a:pt x="2247" y="7106"/>
                    <a:pt x="2611" y="7508"/>
                  </a:cubicBezTo>
                  <a:cubicBezTo>
                    <a:pt x="2969" y="7877"/>
                    <a:pt x="3455" y="8077"/>
                    <a:pt x="3950" y="8077"/>
                  </a:cubicBezTo>
                  <a:cubicBezTo>
                    <a:pt x="3993" y="8077"/>
                    <a:pt x="4036" y="8075"/>
                    <a:pt x="4079" y="8072"/>
                  </a:cubicBezTo>
                  <a:cubicBezTo>
                    <a:pt x="4644" y="8047"/>
                    <a:pt x="5171" y="7847"/>
                    <a:pt x="5597" y="7495"/>
                  </a:cubicBezTo>
                  <a:cubicBezTo>
                    <a:pt x="6024" y="7144"/>
                    <a:pt x="6363" y="6705"/>
                    <a:pt x="6614" y="6215"/>
                  </a:cubicBezTo>
                  <a:cubicBezTo>
                    <a:pt x="6689" y="6102"/>
                    <a:pt x="6739" y="5977"/>
                    <a:pt x="6802" y="5851"/>
                  </a:cubicBezTo>
                  <a:cubicBezTo>
                    <a:pt x="6865" y="5751"/>
                    <a:pt x="6827" y="5613"/>
                    <a:pt x="6727" y="5550"/>
                  </a:cubicBezTo>
                  <a:cubicBezTo>
                    <a:pt x="6689" y="5529"/>
                    <a:pt x="6650" y="5519"/>
                    <a:pt x="6612" y="5519"/>
                  </a:cubicBezTo>
                  <a:cubicBezTo>
                    <a:pt x="6537" y="5519"/>
                    <a:pt x="6467" y="5559"/>
                    <a:pt x="6426" y="5625"/>
                  </a:cubicBezTo>
                  <a:lnTo>
                    <a:pt x="6426" y="5638"/>
                  </a:lnTo>
                  <a:cubicBezTo>
                    <a:pt x="5999" y="6516"/>
                    <a:pt x="5397" y="7395"/>
                    <a:pt x="4368" y="7608"/>
                  </a:cubicBezTo>
                  <a:cubicBezTo>
                    <a:pt x="4250" y="7635"/>
                    <a:pt x="4131" y="7648"/>
                    <a:pt x="4011" y="7648"/>
                  </a:cubicBezTo>
                  <a:cubicBezTo>
                    <a:pt x="3681" y="7648"/>
                    <a:pt x="3351" y="7547"/>
                    <a:pt x="3075" y="7345"/>
                  </a:cubicBezTo>
                  <a:cubicBezTo>
                    <a:pt x="2736" y="7043"/>
                    <a:pt x="2498" y="6654"/>
                    <a:pt x="2385" y="6215"/>
                  </a:cubicBezTo>
                  <a:cubicBezTo>
                    <a:pt x="2209" y="5651"/>
                    <a:pt x="2134" y="5061"/>
                    <a:pt x="1895" y="4521"/>
                  </a:cubicBezTo>
                  <a:cubicBezTo>
                    <a:pt x="1682" y="4032"/>
                    <a:pt x="1343" y="3618"/>
                    <a:pt x="1055" y="3178"/>
                  </a:cubicBezTo>
                  <a:cubicBezTo>
                    <a:pt x="779" y="2777"/>
                    <a:pt x="540" y="2375"/>
                    <a:pt x="477" y="1886"/>
                  </a:cubicBezTo>
                  <a:cubicBezTo>
                    <a:pt x="402" y="1509"/>
                    <a:pt x="515" y="1108"/>
                    <a:pt x="779" y="819"/>
                  </a:cubicBezTo>
                  <a:cubicBezTo>
                    <a:pt x="1075" y="512"/>
                    <a:pt x="1530" y="447"/>
                    <a:pt x="1960" y="447"/>
                  </a:cubicBezTo>
                  <a:cubicBezTo>
                    <a:pt x="2058" y="447"/>
                    <a:pt x="2154" y="451"/>
                    <a:pt x="2247" y="455"/>
                  </a:cubicBezTo>
                  <a:cubicBezTo>
                    <a:pt x="2899" y="493"/>
                    <a:pt x="3552" y="593"/>
                    <a:pt x="4192" y="782"/>
                  </a:cubicBezTo>
                  <a:cubicBezTo>
                    <a:pt x="4208" y="785"/>
                    <a:pt x="4223" y="786"/>
                    <a:pt x="4238" y="786"/>
                  </a:cubicBezTo>
                  <a:cubicBezTo>
                    <a:pt x="4466" y="786"/>
                    <a:pt x="4541" y="438"/>
                    <a:pt x="4305" y="355"/>
                  </a:cubicBezTo>
                  <a:cubicBezTo>
                    <a:pt x="3677" y="179"/>
                    <a:pt x="3037" y="66"/>
                    <a:pt x="2385" y="16"/>
                  </a:cubicBezTo>
                  <a:cubicBezTo>
                    <a:pt x="2252" y="7"/>
                    <a:pt x="2117" y="1"/>
                    <a:pt x="1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1" name="Google Shape;6051;p70"/>
          <p:cNvGrpSpPr/>
          <p:nvPr/>
        </p:nvGrpSpPr>
        <p:grpSpPr>
          <a:xfrm>
            <a:off x="5334933" y="3059233"/>
            <a:ext cx="522834" cy="433740"/>
            <a:chOff x="3619050" y="1708925"/>
            <a:chExt cx="480325" cy="398475"/>
          </a:xfrm>
        </p:grpSpPr>
        <p:sp>
          <p:nvSpPr>
            <p:cNvPr id="6052" name="Google Shape;6052;p70"/>
            <p:cNvSpPr/>
            <p:nvPr/>
          </p:nvSpPr>
          <p:spPr>
            <a:xfrm>
              <a:off x="3619050" y="1708925"/>
              <a:ext cx="474050" cy="381550"/>
            </a:xfrm>
            <a:custGeom>
              <a:avLst/>
              <a:gdLst/>
              <a:ahLst/>
              <a:cxnLst/>
              <a:rect l="l" t="t" r="r" b="b"/>
              <a:pathLst>
                <a:path w="18962" h="15262" extrusionOk="0">
                  <a:moveTo>
                    <a:pt x="7121" y="1"/>
                  </a:moveTo>
                  <a:cubicBezTo>
                    <a:pt x="7107" y="1"/>
                    <a:pt x="7092" y="1"/>
                    <a:pt x="7078" y="2"/>
                  </a:cubicBezTo>
                  <a:cubicBezTo>
                    <a:pt x="6350" y="52"/>
                    <a:pt x="5999" y="968"/>
                    <a:pt x="5547" y="2135"/>
                  </a:cubicBezTo>
                  <a:cubicBezTo>
                    <a:pt x="5195" y="3026"/>
                    <a:pt x="4806" y="4043"/>
                    <a:pt x="4154" y="4959"/>
                  </a:cubicBezTo>
                  <a:cubicBezTo>
                    <a:pt x="3326" y="6151"/>
                    <a:pt x="151" y="12337"/>
                    <a:pt x="13" y="12601"/>
                  </a:cubicBezTo>
                  <a:cubicBezTo>
                    <a:pt x="0" y="12651"/>
                    <a:pt x="13" y="12701"/>
                    <a:pt x="63" y="12714"/>
                  </a:cubicBezTo>
                  <a:lnTo>
                    <a:pt x="6501" y="15261"/>
                  </a:lnTo>
                  <a:lnTo>
                    <a:pt x="6526" y="15261"/>
                  </a:lnTo>
                  <a:cubicBezTo>
                    <a:pt x="6563" y="15261"/>
                    <a:pt x="6601" y="15236"/>
                    <a:pt x="6601" y="15199"/>
                  </a:cubicBezTo>
                  <a:cubicBezTo>
                    <a:pt x="6601" y="15173"/>
                    <a:pt x="7015" y="13153"/>
                    <a:pt x="8006" y="12538"/>
                  </a:cubicBezTo>
                  <a:cubicBezTo>
                    <a:pt x="9035" y="11898"/>
                    <a:pt x="13076" y="9602"/>
                    <a:pt x="13641" y="9363"/>
                  </a:cubicBezTo>
                  <a:cubicBezTo>
                    <a:pt x="13715" y="9332"/>
                    <a:pt x="13870" y="9320"/>
                    <a:pt x="14074" y="9320"/>
                  </a:cubicBezTo>
                  <a:cubicBezTo>
                    <a:pt x="14354" y="9320"/>
                    <a:pt x="14725" y="9342"/>
                    <a:pt x="15109" y="9363"/>
                  </a:cubicBezTo>
                  <a:cubicBezTo>
                    <a:pt x="15582" y="9388"/>
                    <a:pt x="16092" y="9414"/>
                    <a:pt x="16577" y="9414"/>
                  </a:cubicBezTo>
                  <a:cubicBezTo>
                    <a:pt x="17572" y="9414"/>
                    <a:pt x="18458" y="9304"/>
                    <a:pt x="18685" y="8849"/>
                  </a:cubicBezTo>
                  <a:cubicBezTo>
                    <a:pt x="18748" y="8736"/>
                    <a:pt x="18748" y="8610"/>
                    <a:pt x="18685" y="8498"/>
                  </a:cubicBezTo>
                  <a:cubicBezTo>
                    <a:pt x="18372" y="7883"/>
                    <a:pt x="16264" y="7406"/>
                    <a:pt x="15134" y="7192"/>
                  </a:cubicBezTo>
                  <a:cubicBezTo>
                    <a:pt x="15523" y="7167"/>
                    <a:pt x="16038" y="7130"/>
                    <a:pt x="16552" y="7054"/>
                  </a:cubicBezTo>
                  <a:cubicBezTo>
                    <a:pt x="18033" y="6854"/>
                    <a:pt x="18823" y="6515"/>
                    <a:pt x="18936" y="6051"/>
                  </a:cubicBezTo>
                  <a:cubicBezTo>
                    <a:pt x="18962" y="5938"/>
                    <a:pt x="18924" y="5825"/>
                    <a:pt x="18849" y="5749"/>
                  </a:cubicBezTo>
                  <a:cubicBezTo>
                    <a:pt x="18397" y="5172"/>
                    <a:pt x="16050" y="5009"/>
                    <a:pt x="14682" y="4959"/>
                  </a:cubicBezTo>
                  <a:cubicBezTo>
                    <a:pt x="15799" y="4783"/>
                    <a:pt x="17506" y="4407"/>
                    <a:pt x="18008" y="3779"/>
                  </a:cubicBezTo>
                  <a:cubicBezTo>
                    <a:pt x="18108" y="3666"/>
                    <a:pt x="18158" y="3503"/>
                    <a:pt x="18133" y="3340"/>
                  </a:cubicBezTo>
                  <a:cubicBezTo>
                    <a:pt x="18121" y="3202"/>
                    <a:pt x="18033" y="3076"/>
                    <a:pt x="17920" y="3001"/>
                  </a:cubicBezTo>
                  <a:cubicBezTo>
                    <a:pt x="17648" y="2810"/>
                    <a:pt x="17122" y="2740"/>
                    <a:pt x="16497" y="2740"/>
                  </a:cubicBezTo>
                  <a:cubicBezTo>
                    <a:pt x="15563" y="2740"/>
                    <a:pt x="14410" y="2896"/>
                    <a:pt x="13553" y="3039"/>
                  </a:cubicBezTo>
                  <a:cubicBezTo>
                    <a:pt x="14544" y="2675"/>
                    <a:pt x="15849" y="2098"/>
                    <a:pt x="16100" y="1470"/>
                  </a:cubicBezTo>
                  <a:cubicBezTo>
                    <a:pt x="16176" y="1295"/>
                    <a:pt x="16163" y="1094"/>
                    <a:pt x="16063" y="931"/>
                  </a:cubicBezTo>
                  <a:cubicBezTo>
                    <a:pt x="15939" y="726"/>
                    <a:pt x="15645" y="640"/>
                    <a:pt x="15237" y="640"/>
                  </a:cubicBezTo>
                  <a:cubicBezTo>
                    <a:pt x="13319" y="640"/>
                    <a:pt x="8889" y="2544"/>
                    <a:pt x="7906" y="2989"/>
                  </a:cubicBezTo>
                  <a:cubicBezTo>
                    <a:pt x="7969" y="2487"/>
                    <a:pt x="8132" y="805"/>
                    <a:pt x="7605" y="215"/>
                  </a:cubicBezTo>
                  <a:cubicBezTo>
                    <a:pt x="7477" y="76"/>
                    <a:pt x="7305" y="1"/>
                    <a:pt x="7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70"/>
            <p:cNvSpPr/>
            <p:nvPr/>
          </p:nvSpPr>
          <p:spPr>
            <a:xfrm>
              <a:off x="3765225" y="1916950"/>
              <a:ext cx="334150" cy="190450"/>
            </a:xfrm>
            <a:custGeom>
              <a:avLst/>
              <a:gdLst/>
              <a:ahLst/>
              <a:cxnLst/>
              <a:rect l="l" t="t" r="r" b="b"/>
              <a:pathLst>
                <a:path w="13366" h="7618" extrusionOk="0">
                  <a:moveTo>
                    <a:pt x="7995" y="1"/>
                  </a:moveTo>
                  <a:cubicBezTo>
                    <a:pt x="7995" y="1"/>
                    <a:pt x="1319" y="3929"/>
                    <a:pt x="955" y="4293"/>
                  </a:cubicBezTo>
                  <a:cubicBezTo>
                    <a:pt x="603" y="4644"/>
                    <a:pt x="1" y="7154"/>
                    <a:pt x="1" y="7154"/>
                  </a:cubicBezTo>
                  <a:lnTo>
                    <a:pt x="1193" y="7618"/>
                  </a:lnTo>
                  <a:lnTo>
                    <a:pt x="2272" y="5234"/>
                  </a:lnTo>
                  <a:lnTo>
                    <a:pt x="8471" y="1657"/>
                  </a:lnTo>
                  <a:cubicBezTo>
                    <a:pt x="8471" y="1657"/>
                    <a:pt x="9675" y="1900"/>
                    <a:pt x="10888" y="1900"/>
                  </a:cubicBezTo>
                  <a:cubicBezTo>
                    <a:pt x="12093" y="1900"/>
                    <a:pt x="13309" y="1660"/>
                    <a:pt x="13365" y="704"/>
                  </a:cubicBezTo>
                  <a:cubicBezTo>
                    <a:pt x="13365" y="704"/>
                    <a:pt x="9312" y="352"/>
                    <a:pt x="7995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4" name="Google Shape;6054;p70"/>
          <p:cNvGrpSpPr/>
          <p:nvPr/>
        </p:nvGrpSpPr>
        <p:grpSpPr>
          <a:xfrm>
            <a:off x="6636725" y="2230461"/>
            <a:ext cx="717158" cy="682598"/>
            <a:chOff x="4038175" y="1807825"/>
            <a:chExt cx="658850" cy="627100"/>
          </a:xfrm>
        </p:grpSpPr>
        <p:sp>
          <p:nvSpPr>
            <p:cNvPr id="6055" name="Google Shape;6055;p70"/>
            <p:cNvSpPr/>
            <p:nvPr/>
          </p:nvSpPr>
          <p:spPr>
            <a:xfrm>
              <a:off x="4038175" y="1962750"/>
              <a:ext cx="658850" cy="472175"/>
            </a:xfrm>
            <a:custGeom>
              <a:avLst/>
              <a:gdLst/>
              <a:ahLst/>
              <a:cxnLst/>
              <a:rect l="l" t="t" r="r" b="b"/>
              <a:pathLst>
                <a:path w="26354" h="18887" extrusionOk="0">
                  <a:moveTo>
                    <a:pt x="12888" y="1"/>
                  </a:moveTo>
                  <a:cubicBezTo>
                    <a:pt x="12888" y="1"/>
                    <a:pt x="9864" y="164"/>
                    <a:pt x="8797" y="591"/>
                  </a:cubicBezTo>
                  <a:cubicBezTo>
                    <a:pt x="7743" y="1017"/>
                    <a:pt x="1280" y="5309"/>
                    <a:pt x="640" y="10605"/>
                  </a:cubicBezTo>
                  <a:cubicBezTo>
                    <a:pt x="0" y="15913"/>
                    <a:pt x="4618" y="18297"/>
                    <a:pt x="8534" y="18774"/>
                  </a:cubicBezTo>
                  <a:cubicBezTo>
                    <a:pt x="9131" y="18846"/>
                    <a:pt x="9877" y="18887"/>
                    <a:pt x="10716" y="18887"/>
                  </a:cubicBezTo>
                  <a:cubicBezTo>
                    <a:pt x="15396" y="18887"/>
                    <a:pt x="23017" y="17636"/>
                    <a:pt x="24496" y="13742"/>
                  </a:cubicBezTo>
                  <a:cubicBezTo>
                    <a:pt x="26353" y="8860"/>
                    <a:pt x="23555" y="6263"/>
                    <a:pt x="19351" y="4669"/>
                  </a:cubicBezTo>
                  <a:cubicBezTo>
                    <a:pt x="14582" y="2875"/>
                    <a:pt x="12888" y="1"/>
                    <a:pt x="12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70"/>
            <p:cNvSpPr/>
            <p:nvPr/>
          </p:nvSpPr>
          <p:spPr>
            <a:xfrm>
              <a:off x="4281625" y="1990050"/>
              <a:ext cx="27625" cy="200175"/>
            </a:xfrm>
            <a:custGeom>
              <a:avLst/>
              <a:gdLst/>
              <a:ahLst/>
              <a:cxnLst/>
              <a:rect l="l" t="t" r="r" b="b"/>
              <a:pathLst>
                <a:path w="1105" h="8007" extrusionOk="0">
                  <a:moveTo>
                    <a:pt x="1029" y="1"/>
                  </a:moveTo>
                  <a:cubicBezTo>
                    <a:pt x="992" y="1"/>
                    <a:pt x="954" y="26"/>
                    <a:pt x="954" y="63"/>
                  </a:cubicBezTo>
                  <a:cubicBezTo>
                    <a:pt x="904" y="314"/>
                    <a:pt x="0" y="5999"/>
                    <a:pt x="578" y="7944"/>
                  </a:cubicBezTo>
                  <a:cubicBezTo>
                    <a:pt x="590" y="7982"/>
                    <a:pt x="615" y="8007"/>
                    <a:pt x="653" y="8007"/>
                  </a:cubicBezTo>
                  <a:lnTo>
                    <a:pt x="665" y="8007"/>
                  </a:lnTo>
                  <a:cubicBezTo>
                    <a:pt x="703" y="7994"/>
                    <a:pt x="728" y="7969"/>
                    <a:pt x="728" y="7932"/>
                  </a:cubicBezTo>
                  <a:lnTo>
                    <a:pt x="1105" y="89"/>
                  </a:lnTo>
                  <a:cubicBezTo>
                    <a:pt x="1105" y="51"/>
                    <a:pt x="1080" y="1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70"/>
            <p:cNvSpPr/>
            <p:nvPr/>
          </p:nvSpPr>
          <p:spPr>
            <a:xfrm>
              <a:off x="4187200" y="1986125"/>
              <a:ext cx="87850" cy="198775"/>
            </a:xfrm>
            <a:custGeom>
              <a:avLst/>
              <a:gdLst/>
              <a:ahLst/>
              <a:cxnLst/>
              <a:rect l="l" t="t" r="r" b="b"/>
              <a:pathLst>
                <a:path w="3514" h="7951" extrusionOk="0">
                  <a:moveTo>
                    <a:pt x="3426" y="1"/>
                  </a:moveTo>
                  <a:cubicBezTo>
                    <a:pt x="3407" y="1"/>
                    <a:pt x="3388" y="7"/>
                    <a:pt x="3376" y="20"/>
                  </a:cubicBezTo>
                  <a:cubicBezTo>
                    <a:pt x="3338" y="45"/>
                    <a:pt x="2648" y="647"/>
                    <a:pt x="1882" y="1927"/>
                  </a:cubicBezTo>
                  <a:cubicBezTo>
                    <a:pt x="1180" y="3107"/>
                    <a:pt x="276" y="5089"/>
                    <a:pt x="0" y="7863"/>
                  </a:cubicBezTo>
                  <a:cubicBezTo>
                    <a:pt x="0" y="7913"/>
                    <a:pt x="25" y="7950"/>
                    <a:pt x="63" y="7950"/>
                  </a:cubicBezTo>
                  <a:lnTo>
                    <a:pt x="75" y="7950"/>
                  </a:lnTo>
                  <a:cubicBezTo>
                    <a:pt x="113" y="7950"/>
                    <a:pt x="151" y="7925"/>
                    <a:pt x="163" y="7888"/>
                  </a:cubicBezTo>
                  <a:cubicBezTo>
                    <a:pt x="163" y="7838"/>
                    <a:pt x="1142" y="3157"/>
                    <a:pt x="3489" y="133"/>
                  </a:cubicBezTo>
                  <a:cubicBezTo>
                    <a:pt x="3514" y="95"/>
                    <a:pt x="3501" y="45"/>
                    <a:pt x="3476" y="20"/>
                  </a:cubicBezTo>
                  <a:cubicBezTo>
                    <a:pt x="3464" y="7"/>
                    <a:pt x="3445" y="1"/>
                    <a:pt x="3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70"/>
            <p:cNvSpPr/>
            <p:nvPr/>
          </p:nvSpPr>
          <p:spPr>
            <a:xfrm>
              <a:off x="4335575" y="1976800"/>
              <a:ext cx="82550" cy="121825"/>
            </a:xfrm>
            <a:custGeom>
              <a:avLst/>
              <a:gdLst/>
              <a:ahLst/>
              <a:cxnLst/>
              <a:rect l="l" t="t" r="r" b="b"/>
              <a:pathLst>
                <a:path w="3302" h="4873" extrusionOk="0">
                  <a:moveTo>
                    <a:pt x="96" y="0"/>
                  </a:moveTo>
                  <a:cubicBezTo>
                    <a:pt x="89" y="0"/>
                    <a:pt x="83" y="1"/>
                    <a:pt x="76" y="4"/>
                  </a:cubicBezTo>
                  <a:cubicBezTo>
                    <a:pt x="26" y="16"/>
                    <a:pt x="1" y="54"/>
                    <a:pt x="13" y="91"/>
                  </a:cubicBezTo>
                  <a:cubicBezTo>
                    <a:pt x="13" y="129"/>
                    <a:pt x="415" y="3593"/>
                    <a:pt x="3188" y="4873"/>
                  </a:cubicBezTo>
                  <a:lnTo>
                    <a:pt x="3213" y="4873"/>
                  </a:lnTo>
                  <a:cubicBezTo>
                    <a:pt x="3238" y="4873"/>
                    <a:pt x="3263" y="4860"/>
                    <a:pt x="3276" y="4835"/>
                  </a:cubicBezTo>
                  <a:cubicBezTo>
                    <a:pt x="3301" y="4797"/>
                    <a:pt x="3289" y="4760"/>
                    <a:pt x="3263" y="4735"/>
                  </a:cubicBezTo>
                  <a:cubicBezTo>
                    <a:pt x="1871" y="3442"/>
                    <a:pt x="804" y="1836"/>
                    <a:pt x="164" y="54"/>
                  </a:cubicBezTo>
                  <a:cubicBezTo>
                    <a:pt x="154" y="23"/>
                    <a:pt x="126" y="0"/>
                    <a:pt x="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70"/>
            <p:cNvSpPr/>
            <p:nvPr/>
          </p:nvSpPr>
          <p:spPr>
            <a:xfrm>
              <a:off x="4219825" y="1807825"/>
              <a:ext cx="259000" cy="161000"/>
            </a:xfrm>
            <a:custGeom>
              <a:avLst/>
              <a:gdLst/>
              <a:ahLst/>
              <a:cxnLst/>
              <a:rect l="l" t="t" r="r" b="b"/>
              <a:pathLst>
                <a:path w="10360" h="6440" extrusionOk="0">
                  <a:moveTo>
                    <a:pt x="5374" y="1"/>
                  </a:moveTo>
                  <a:cubicBezTo>
                    <a:pt x="4285" y="1"/>
                    <a:pt x="3388" y="1455"/>
                    <a:pt x="3388" y="1455"/>
                  </a:cubicBezTo>
                  <a:cubicBezTo>
                    <a:pt x="3388" y="1455"/>
                    <a:pt x="3368" y="36"/>
                    <a:pt x="2410" y="36"/>
                  </a:cubicBezTo>
                  <a:cubicBezTo>
                    <a:pt x="2298" y="36"/>
                    <a:pt x="2173" y="56"/>
                    <a:pt x="2033" y="99"/>
                  </a:cubicBezTo>
                  <a:cubicBezTo>
                    <a:pt x="766" y="501"/>
                    <a:pt x="0" y="4554"/>
                    <a:pt x="1719" y="5997"/>
                  </a:cubicBezTo>
                  <a:cubicBezTo>
                    <a:pt x="1975" y="6206"/>
                    <a:pt x="2689" y="6439"/>
                    <a:pt x="3418" y="6439"/>
                  </a:cubicBezTo>
                  <a:cubicBezTo>
                    <a:pt x="4048" y="6439"/>
                    <a:pt x="4691" y="6264"/>
                    <a:pt x="5057" y="5746"/>
                  </a:cubicBezTo>
                  <a:cubicBezTo>
                    <a:pt x="5848" y="4642"/>
                    <a:pt x="10152" y="3287"/>
                    <a:pt x="10303" y="1856"/>
                  </a:cubicBezTo>
                  <a:cubicBezTo>
                    <a:pt x="10360" y="1359"/>
                    <a:pt x="9839" y="1197"/>
                    <a:pt x="9135" y="1197"/>
                  </a:cubicBezTo>
                  <a:cubicBezTo>
                    <a:pt x="7814" y="1197"/>
                    <a:pt x="5848" y="1768"/>
                    <a:pt x="5848" y="1768"/>
                  </a:cubicBezTo>
                  <a:cubicBezTo>
                    <a:pt x="5848" y="1768"/>
                    <a:pt x="6802" y="262"/>
                    <a:pt x="5610" y="24"/>
                  </a:cubicBezTo>
                  <a:cubicBezTo>
                    <a:pt x="5530" y="8"/>
                    <a:pt x="5451" y="1"/>
                    <a:pt x="5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70"/>
            <p:cNvSpPr/>
            <p:nvPr/>
          </p:nvSpPr>
          <p:spPr>
            <a:xfrm>
              <a:off x="4245975" y="1935600"/>
              <a:ext cx="126375" cy="57975"/>
            </a:xfrm>
            <a:custGeom>
              <a:avLst/>
              <a:gdLst/>
              <a:ahLst/>
              <a:cxnLst/>
              <a:rect l="l" t="t" r="r" b="b"/>
              <a:pathLst>
                <a:path w="5055" h="2319" extrusionOk="0">
                  <a:moveTo>
                    <a:pt x="2960" y="1"/>
                  </a:moveTo>
                  <a:cubicBezTo>
                    <a:pt x="1597" y="1"/>
                    <a:pt x="1" y="635"/>
                    <a:pt x="197" y="1426"/>
                  </a:cubicBezTo>
                  <a:cubicBezTo>
                    <a:pt x="354" y="2055"/>
                    <a:pt x="1166" y="2318"/>
                    <a:pt x="2063" y="2318"/>
                  </a:cubicBezTo>
                  <a:cubicBezTo>
                    <a:pt x="3457" y="2318"/>
                    <a:pt x="5055" y="1684"/>
                    <a:pt x="4727" y="798"/>
                  </a:cubicBezTo>
                  <a:cubicBezTo>
                    <a:pt x="4519" y="232"/>
                    <a:pt x="3782" y="1"/>
                    <a:pt x="29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1" name="Google Shape;6061;p70"/>
          <p:cNvGrpSpPr/>
          <p:nvPr/>
        </p:nvGrpSpPr>
        <p:grpSpPr>
          <a:xfrm>
            <a:off x="1394475" y="3711742"/>
            <a:ext cx="739690" cy="368185"/>
            <a:chOff x="1915850" y="2234450"/>
            <a:chExt cx="679550" cy="338250"/>
          </a:xfrm>
        </p:grpSpPr>
        <p:sp>
          <p:nvSpPr>
            <p:cNvPr id="6062" name="Google Shape;6062;p70"/>
            <p:cNvSpPr/>
            <p:nvPr/>
          </p:nvSpPr>
          <p:spPr>
            <a:xfrm>
              <a:off x="2385500" y="2234775"/>
              <a:ext cx="209900" cy="182350"/>
            </a:xfrm>
            <a:custGeom>
              <a:avLst/>
              <a:gdLst/>
              <a:ahLst/>
              <a:cxnLst/>
              <a:rect l="l" t="t" r="r" b="b"/>
              <a:pathLst>
                <a:path w="8396" h="7294" extrusionOk="0">
                  <a:moveTo>
                    <a:pt x="3198" y="1"/>
                  </a:moveTo>
                  <a:cubicBezTo>
                    <a:pt x="2321" y="1"/>
                    <a:pt x="1424" y="468"/>
                    <a:pt x="640" y="815"/>
                  </a:cubicBezTo>
                  <a:lnTo>
                    <a:pt x="151" y="1029"/>
                  </a:lnTo>
                  <a:cubicBezTo>
                    <a:pt x="38" y="1091"/>
                    <a:pt x="0" y="1229"/>
                    <a:pt x="63" y="1342"/>
                  </a:cubicBezTo>
                  <a:cubicBezTo>
                    <a:pt x="105" y="1419"/>
                    <a:pt x="187" y="1461"/>
                    <a:pt x="271" y="1461"/>
                  </a:cubicBezTo>
                  <a:cubicBezTo>
                    <a:pt x="305" y="1461"/>
                    <a:pt x="339" y="1454"/>
                    <a:pt x="371" y="1439"/>
                  </a:cubicBezTo>
                  <a:lnTo>
                    <a:pt x="371" y="1439"/>
                  </a:lnTo>
                  <a:lnTo>
                    <a:pt x="364" y="1443"/>
                  </a:lnTo>
                  <a:cubicBezTo>
                    <a:pt x="966" y="1179"/>
                    <a:pt x="1556" y="878"/>
                    <a:pt x="2184" y="652"/>
                  </a:cubicBezTo>
                  <a:cubicBezTo>
                    <a:pt x="2503" y="546"/>
                    <a:pt x="2827" y="472"/>
                    <a:pt x="3150" y="472"/>
                  </a:cubicBezTo>
                  <a:cubicBezTo>
                    <a:pt x="3360" y="472"/>
                    <a:pt x="3570" y="503"/>
                    <a:pt x="3777" y="577"/>
                  </a:cubicBezTo>
                  <a:cubicBezTo>
                    <a:pt x="3978" y="652"/>
                    <a:pt x="4154" y="778"/>
                    <a:pt x="4304" y="941"/>
                  </a:cubicBezTo>
                  <a:cubicBezTo>
                    <a:pt x="4467" y="1142"/>
                    <a:pt x="4568" y="1380"/>
                    <a:pt x="4593" y="1631"/>
                  </a:cubicBezTo>
                  <a:cubicBezTo>
                    <a:pt x="4643" y="1932"/>
                    <a:pt x="4731" y="2221"/>
                    <a:pt x="4856" y="2497"/>
                  </a:cubicBezTo>
                  <a:cubicBezTo>
                    <a:pt x="4982" y="2735"/>
                    <a:pt x="5158" y="2961"/>
                    <a:pt x="5358" y="3149"/>
                  </a:cubicBezTo>
                  <a:cubicBezTo>
                    <a:pt x="5760" y="3538"/>
                    <a:pt x="6249" y="3827"/>
                    <a:pt x="6714" y="4141"/>
                  </a:cubicBezTo>
                  <a:cubicBezTo>
                    <a:pt x="7115" y="4417"/>
                    <a:pt x="7567" y="4781"/>
                    <a:pt x="7743" y="5233"/>
                  </a:cubicBezTo>
                  <a:cubicBezTo>
                    <a:pt x="7831" y="5433"/>
                    <a:pt x="7868" y="5647"/>
                    <a:pt x="7856" y="5873"/>
                  </a:cubicBezTo>
                  <a:lnTo>
                    <a:pt x="7856" y="5948"/>
                  </a:lnTo>
                  <a:lnTo>
                    <a:pt x="7856" y="5985"/>
                  </a:lnTo>
                  <a:cubicBezTo>
                    <a:pt x="7843" y="6048"/>
                    <a:pt x="7831" y="6098"/>
                    <a:pt x="7805" y="6161"/>
                  </a:cubicBezTo>
                  <a:cubicBezTo>
                    <a:pt x="7805" y="6161"/>
                    <a:pt x="7788" y="6205"/>
                    <a:pt x="7790" y="6205"/>
                  </a:cubicBezTo>
                  <a:cubicBezTo>
                    <a:pt x="7790" y="6205"/>
                    <a:pt x="7791" y="6203"/>
                    <a:pt x="7793" y="6199"/>
                  </a:cubicBezTo>
                  <a:lnTo>
                    <a:pt x="7793" y="6199"/>
                  </a:lnTo>
                  <a:cubicBezTo>
                    <a:pt x="7780" y="6224"/>
                    <a:pt x="7768" y="6249"/>
                    <a:pt x="7755" y="6274"/>
                  </a:cubicBezTo>
                  <a:cubicBezTo>
                    <a:pt x="7743" y="6299"/>
                    <a:pt x="7730" y="6312"/>
                    <a:pt x="7718" y="6337"/>
                  </a:cubicBezTo>
                  <a:cubicBezTo>
                    <a:pt x="7718" y="6348"/>
                    <a:pt x="7688" y="6389"/>
                    <a:pt x="7690" y="6389"/>
                  </a:cubicBezTo>
                  <a:cubicBezTo>
                    <a:pt x="7690" y="6389"/>
                    <a:pt x="7691" y="6388"/>
                    <a:pt x="7693" y="6387"/>
                  </a:cubicBezTo>
                  <a:lnTo>
                    <a:pt x="7693" y="6387"/>
                  </a:lnTo>
                  <a:cubicBezTo>
                    <a:pt x="7529" y="6563"/>
                    <a:pt x="7304" y="6688"/>
                    <a:pt x="7065" y="6726"/>
                  </a:cubicBezTo>
                  <a:cubicBezTo>
                    <a:pt x="6764" y="6789"/>
                    <a:pt x="6450" y="6826"/>
                    <a:pt x="6149" y="6826"/>
                  </a:cubicBezTo>
                  <a:cubicBezTo>
                    <a:pt x="6108" y="6828"/>
                    <a:pt x="6067" y="6829"/>
                    <a:pt x="6025" y="6829"/>
                  </a:cubicBezTo>
                  <a:cubicBezTo>
                    <a:pt x="5753" y="6829"/>
                    <a:pt x="5480" y="6795"/>
                    <a:pt x="5208" y="6751"/>
                  </a:cubicBezTo>
                  <a:cubicBezTo>
                    <a:pt x="4907" y="6688"/>
                    <a:pt x="4606" y="6600"/>
                    <a:pt x="4317" y="6500"/>
                  </a:cubicBezTo>
                  <a:cubicBezTo>
                    <a:pt x="3874" y="6365"/>
                    <a:pt x="3416" y="6216"/>
                    <a:pt x="2955" y="6216"/>
                  </a:cubicBezTo>
                  <a:cubicBezTo>
                    <a:pt x="2815" y="6216"/>
                    <a:pt x="2675" y="6229"/>
                    <a:pt x="2535" y="6262"/>
                  </a:cubicBezTo>
                  <a:cubicBezTo>
                    <a:pt x="2397" y="6287"/>
                    <a:pt x="2246" y="6349"/>
                    <a:pt x="2121" y="6412"/>
                  </a:cubicBezTo>
                  <a:cubicBezTo>
                    <a:pt x="2008" y="6475"/>
                    <a:pt x="1970" y="6613"/>
                    <a:pt x="2033" y="6726"/>
                  </a:cubicBezTo>
                  <a:cubicBezTo>
                    <a:pt x="2084" y="6802"/>
                    <a:pt x="2163" y="6844"/>
                    <a:pt x="2244" y="6844"/>
                  </a:cubicBezTo>
                  <a:cubicBezTo>
                    <a:pt x="2283" y="6844"/>
                    <a:pt x="2322" y="6834"/>
                    <a:pt x="2359" y="6814"/>
                  </a:cubicBezTo>
                  <a:cubicBezTo>
                    <a:pt x="2549" y="6719"/>
                    <a:pt x="2750" y="6682"/>
                    <a:pt x="2955" y="6682"/>
                  </a:cubicBezTo>
                  <a:cubicBezTo>
                    <a:pt x="3318" y="6682"/>
                    <a:pt x="3691" y="6797"/>
                    <a:pt x="4028" y="6902"/>
                  </a:cubicBezTo>
                  <a:cubicBezTo>
                    <a:pt x="4342" y="7002"/>
                    <a:pt x="4643" y="7102"/>
                    <a:pt x="4957" y="7178"/>
                  </a:cubicBezTo>
                  <a:cubicBezTo>
                    <a:pt x="5296" y="7240"/>
                    <a:pt x="5635" y="7291"/>
                    <a:pt x="5973" y="7291"/>
                  </a:cubicBezTo>
                  <a:cubicBezTo>
                    <a:pt x="6032" y="7293"/>
                    <a:pt x="6090" y="7294"/>
                    <a:pt x="6148" y="7294"/>
                  </a:cubicBezTo>
                  <a:cubicBezTo>
                    <a:pt x="6438" y="7294"/>
                    <a:pt x="6720" y="7268"/>
                    <a:pt x="7002" y="7215"/>
                  </a:cubicBezTo>
                  <a:cubicBezTo>
                    <a:pt x="7316" y="7178"/>
                    <a:pt x="7617" y="7052"/>
                    <a:pt x="7868" y="6864"/>
                  </a:cubicBezTo>
                  <a:cubicBezTo>
                    <a:pt x="8295" y="6525"/>
                    <a:pt x="8395" y="5948"/>
                    <a:pt x="8307" y="5446"/>
                  </a:cubicBezTo>
                  <a:cubicBezTo>
                    <a:pt x="8107" y="4254"/>
                    <a:pt x="6864" y="3752"/>
                    <a:pt x="6011" y="3087"/>
                  </a:cubicBezTo>
                  <a:cubicBezTo>
                    <a:pt x="5785" y="2924"/>
                    <a:pt x="5597" y="2723"/>
                    <a:pt x="5434" y="2509"/>
                  </a:cubicBezTo>
                  <a:cubicBezTo>
                    <a:pt x="5271" y="2284"/>
                    <a:pt x="5170" y="2020"/>
                    <a:pt x="5120" y="1744"/>
                  </a:cubicBezTo>
                  <a:cubicBezTo>
                    <a:pt x="5082" y="1430"/>
                    <a:pt x="4982" y="1129"/>
                    <a:pt x="4844" y="853"/>
                  </a:cubicBezTo>
                  <a:cubicBezTo>
                    <a:pt x="4693" y="615"/>
                    <a:pt x="4493" y="414"/>
                    <a:pt x="4254" y="276"/>
                  </a:cubicBezTo>
                  <a:cubicBezTo>
                    <a:pt x="3912" y="79"/>
                    <a:pt x="3556" y="1"/>
                    <a:pt x="3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70"/>
            <p:cNvSpPr/>
            <p:nvPr/>
          </p:nvSpPr>
          <p:spPr>
            <a:xfrm>
              <a:off x="1915850" y="2335775"/>
              <a:ext cx="188575" cy="236925"/>
            </a:xfrm>
            <a:custGeom>
              <a:avLst/>
              <a:gdLst/>
              <a:ahLst/>
              <a:cxnLst/>
              <a:rect l="l" t="t" r="r" b="b"/>
              <a:pathLst>
                <a:path w="7543" h="9477" extrusionOk="0">
                  <a:moveTo>
                    <a:pt x="4995" y="0"/>
                  </a:moveTo>
                  <a:cubicBezTo>
                    <a:pt x="4292" y="13"/>
                    <a:pt x="3589" y="113"/>
                    <a:pt x="2899" y="314"/>
                  </a:cubicBezTo>
                  <a:cubicBezTo>
                    <a:pt x="2247" y="502"/>
                    <a:pt x="1632" y="778"/>
                    <a:pt x="1067" y="1155"/>
                  </a:cubicBezTo>
                  <a:cubicBezTo>
                    <a:pt x="528" y="1531"/>
                    <a:pt x="101" y="2046"/>
                    <a:pt x="38" y="2724"/>
                  </a:cubicBezTo>
                  <a:cubicBezTo>
                    <a:pt x="0" y="3037"/>
                    <a:pt x="63" y="3351"/>
                    <a:pt x="226" y="3627"/>
                  </a:cubicBezTo>
                  <a:cubicBezTo>
                    <a:pt x="402" y="3878"/>
                    <a:pt x="628" y="4091"/>
                    <a:pt x="891" y="4254"/>
                  </a:cubicBezTo>
                  <a:cubicBezTo>
                    <a:pt x="1130" y="4392"/>
                    <a:pt x="1343" y="4568"/>
                    <a:pt x="1519" y="4781"/>
                  </a:cubicBezTo>
                  <a:cubicBezTo>
                    <a:pt x="1682" y="4995"/>
                    <a:pt x="1795" y="5233"/>
                    <a:pt x="1845" y="5497"/>
                  </a:cubicBezTo>
                  <a:cubicBezTo>
                    <a:pt x="1996" y="6049"/>
                    <a:pt x="1996" y="6601"/>
                    <a:pt x="2071" y="7166"/>
                  </a:cubicBezTo>
                  <a:cubicBezTo>
                    <a:pt x="2109" y="7705"/>
                    <a:pt x="2284" y="8232"/>
                    <a:pt x="2573" y="8709"/>
                  </a:cubicBezTo>
                  <a:cubicBezTo>
                    <a:pt x="2875" y="9180"/>
                    <a:pt x="3396" y="9476"/>
                    <a:pt x="3960" y="9476"/>
                  </a:cubicBezTo>
                  <a:cubicBezTo>
                    <a:pt x="3983" y="9476"/>
                    <a:pt x="4006" y="9476"/>
                    <a:pt x="4029" y="9475"/>
                  </a:cubicBezTo>
                  <a:cubicBezTo>
                    <a:pt x="4719" y="9425"/>
                    <a:pt x="5296" y="9023"/>
                    <a:pt x="5760" y="8534"/>
                  </a:cubicBezTo>
                  <a:cubicBezTo>
                    <a:pt x="5986" y="8283"/>
                    <a:pt x="6200" y="8007"/>
                    <a:pt x="6413" y="7730"/>
                  </a:cubicBezTo>
                  <a:lnTo>
                    <a:pt x="7103" y="6839"/>
                  </a:lnTo>
                  <a:cubicBezTo>
                    <a:pt x="7229" y="6701"/>
                    <a:pt x="7342" y="6551"/>
                    <a:pt x="7454" y="6400"/>
                  </a:cubicBezTo>
                  <a:cubicBezTo>
                    <a:pt x="7542" y="6312"/>
                    <a:pt x="7542" y="6162"/>
                    <a:pt x="7454" y="6074"/>
                  </a:cubicBezTo>
                  <a:cubicBezTo>
                    <a:pt x="7411" y="6024"/>
                    <a:pt x="7351" y="5999"/>
                    <a:pt x="7290" y="5999"/>
                  </a:cubicBezTo>
                  <a:cubicBezTo>
                    <a:pt x="7229" y="5999"/>
                    <a:pt x="7166" y="6024"/>
                    <a:pt x="7116" y="6074"/>
                  </a:cubicBezTo>
                  <a:cubicBezTo>
                    <a:pt x="6676" y="6626"/>
                    <a:pt x="6250" y="7191"/>
                    <a:pt x="5798" y="7743"/>
                  </a:cubicBezTo>
                  <a:cubicBezTo>
                    <a:pt x="5434" y="8207"/>
                    <a:pt x="5033" y="8709"/>
                    <a:pt x="4455" y="8910"/>
                  </a:cubicBezTo>
                  <a:cubicBezTo>
                    <a:pt x="4288" y="8974"/>
                    <a:pt x="4111" y="9007"/>
                    <a:pt x="3937" y="9007"/>
                  </a:cubicBezTo>
                  <a:cubicBezTo>
                    <a:pt x="3836" y="9007"/>
                    <a:pt x="3736" y="8996"/>
                    <a:pt x="3640" y="8973"/>
                  </a:cubicBezTo>
                  <a:cubicBezTo>
                    <a:pt x="3527" y="8935"/>
                    <a:pt x="3426" y="8897"/>
                    <a:pt x="3338" y="8835"/>
                  </a:cubicBezTo>
                  <a:cubicBezTo>
                    <a:pt x="3251" y="8772"/>
                    <a:pt x="3175" y="8709"/>
                    <a:pt x="3100" y="8621"/>
                  </a:cubicBezTo>
                  <a:cubicBezTo>
                    <a:pt x="2962" y="8458"/>
                    <a:pt x="2849" y="8270"/>
                    <a:pt x="2761" y="8069"/>
                  </a:cubicBezTo>
                  <a:cubicBezTo>
                    <a:pt x="2673" y="7843"/>
                    <a:pt x="2611" y="7605"/>
                    <a:pt x="2573" y="7354"/>
                  </a:cubicBezTo>
                  <a:cubicBezTo>
                    <a:pt x="2523" y="7116"/>
                    <a:pt x="2510" y="6877"/>
                    <a:pt x="2485" y="6614"/>
                  </a:cubicBezTo>
                  <a:cubicBezTo>
                    <a:pt x="2460" y="6325"/>
                    <a:pt x="2435" y="6036"/>
                    <a:pt x="2385" y="5748"/>
                  </a:cubicBezTo>
                  <a:cubicBezTo>
                    <a:pt x="2297" y="5196"/>
                    <a:pt x="2096" y="4656"/>
                    <a:pt x="1682" y="4267"/>
                  </a:cubicBezTo>
                  <a:cubicBezTo>
                    <a:pt x="1318" y="3916"/>
                    <a:pt x="703" y="3715"/>
                    <a:pt x="540" y="3200"/>
                  </a:cubicBezTo>
                  <a:cubicBezTo>
                    <a:pt x="389" y="2698"/>
                    <a:pt x="640" y="2146"/>
                    <a:pt x="1029" y="1782"/>
                  </a:cubicBezTo>
                  <a:cubicBezTo>
                    <a:pt x="1469" y="1368"/>
                    <a:pt x="2046" y="1117"/>
                    <a:pt x="2611" y="916"/>
                  </a:cubicBezTo>
                  <a:cubicBezTo>
                    <a:pt x="3213" y="691"/>
                    <a:pt x="3853" y="553"/>
                    <a:pt x="4505" y="502"/>
                  </a:cubicBezTo>
                  <a:cubicBezTo>
                    <a:pt x="4669" y="477"/>
                    <a:pt x="4832" y="477"/>
                    <a:pt x="4995" y="477"/>
                  </a:cubicBezTo>
                  <a:cubicBezTo>
                    <a:pt x="5309" y="477"/>
                    <a:pt x="5309" y="0"/>
                    <a:pt x="49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70"/>
            <p:cNvSpPr/>
            <p:nvPr/>
          </p:nvSpPr>
          <p:spPr>
            <a:xfrm>
              <a:off x="2039150" y="2236925"/>
              <a:ext cx="423550" cy="278000"/>
            </a:xfrm>
            <a:custGeom>
              <a:avLst/>
              <a:gdLst/>
              <a:ahLst/>
              <a:cxnLst/>
              <a:rect l="l" t="t" r="r" b="b"/>
              <a:pathLst>
                <a:path w="16942" h="11120" extrusionOk="0">
                  <a:moveTo>
                    <a:pt x="12577" y="0"/>
                  </a:moveTo>
                  <a:cubicBezTo>
                    <a:pt x="5680" y="0"/>
                    <a:pt x="0" y="3954"/>
                    <a:pt x="0" y="3954"/>
                  </a:cubicBezTo>
                  <a:cubicBezTo>
                    <a:pt x="239" y="6665"/>
                    <a:pt x="2937" y="11120"/>
                    <a:pt x="2937" y="11120"/>
                  </a:cubicBezTo>
                  <a:cubicBezTo>
                    <a:pt x="7316" y="9200"/>
                    <a:pt x="16941" y="7292"/>
                    <a:pt x="16941" y="7292"/>
                  </a:cubicBezTo>
                  <a:cubicBezTo>
                    <a:pt x="16464" y="4758"/>
                    <a:pt x="14080" y="64"/>
                    <a:pt x="14080" y="64"/>
                  </a:cubicBezTo>
                  <a:cubicBezTo>
                    <a:pt x="13574" y="21"/>
                    <a:pt x="13072" y="0"/>
                    <a:pt x="12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70"/>
            <p:cNvSpPr/>
            <p:nvPr/>
          </p:nvSpPr>
          <p:spPr>
            <a:xfrm>
              <a:off x="2067075" y="2262050"/>
              <a:ext cx="364250" cy="220250"/>
            </a:xfrm>
            <a:custGeom>
              <a:avLst/>
              <a:gdLst/>
              <a:ahLst/>
              <a:cxnLst/>
              <a:rect l="l" t="t" r="r" b="b"/>
              <a:pathLst>
                <a:path w="14570" h="8810" extrusionOk="0">
                  <a:moveTo>
                    <a:pt x="11495" y="0"/>
                  </a:moveTo>
                  <a:cubicBezTo>
                    <a:pt x="6274" y="0"/>
                    <a:pt x="1744" y="2397"/>
                    <a:pt x="38" y="3426"/>
                  </a:cubicBezTo>
                  <a:cubicBezTo>
                    <a:pt x="13" y="3439"/>
                    <a:pt x="0" y="3476"/>
                    <a:pt x="0" y="3502"/>
                  </a:cubicBezTo>
                  <a:cubicBezTo>
                    <a:pt x="402" y="5346"/>
                    <a:pt x="1694" y="7793"/>
                    <a:pt x="2234" y="8759"/>
                  </a:cubicBezTo>
                  <a:cubicBezTo>
                    <a:pt x="2246" y="8785"/>
                    <a:pt x="2271" y="8810"/>
                    <a:pt x="2296" y="8810"/>
                  </a:cubicBezTo>
                  <a:lnTo>
                    <a:pt x="2334" y="8810"/>
                  </a:lnTo>
                  <a:cubicBezTo>
                    <a:pt x="6061" y="7379"/>
                    <a:pt x="12085" y="6036"/>
                    <a:pt x="14494" y="5522"/>
                  </a:cubicBezTo>
                  <a:cubicBezTo>
                    <a:pt x="14519" y="5522"/>
                    <a:pt x="14532" y="5509"/>
                    <a:pt x="14544" y="5484"/>
                  </a:cubicBezTo>
                  <a:cubicBezTo>
                    <a:pt x="14557" y="5472"/>
                    <a:pt x="14569" y="5447"/>
                    <a:pt x="14557" y="5422"/>
                  </a:cubicBezTo>
                  <a:cubicBezTo>
                    <a:pt x="13979" y="3539"/>
                    <a:pt x="12812" y="1055"/>
                    <a:pt x="12336" y="63"/>
                  </a:cubicBezTo>
                  <a:cubicBezTo>
                    <a:pt x="12323" y="38"/>
                    <a:pt x="12298" y="26"/>
                    <a:pt x="12260" y="26"/>
                  </a:cubicBezTo>
                  <a:cubicBezTo>
                    <a:pt x="12009" y="13"/>
                    <a:pt x="11746" y="0"/>
                    <a:pt x="114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70"/>
            <p:cNvSpPr/>
            <p:nvPr/>
          </p:nvSpPr>
          <p:spPr>
            <a:xfrm>
              <a:off x="2140475" y="2368400"/>
              <a:ext cx="255700" cy="79700"/>
            </a:xfrm>
            <a:custGeom>
              <a:avLst/>
              <a:gdLst/>
              <a:ahLst/>
              <a:cxnLst/>
              <a:rect l="l" t="t" r="r" b="b"/>
              <a:pathLst>
                <a:path w="10228" h="3188" extrusionOk="0">
                  <a:moveTo>
                    <a:pt x="10102" y="0"/>
                  </a:moveTo>
                  <a:cubicBezTo>
                    <a:pt x="9149" y="76"/>
                    <a:pt x="8207" y="214"/>
                    <a:pt x="7291" y="440"/>
                  </a:cubicBezTo>
                  <a:cubicBezTo>
                    <a:pt x="4807" y="1004"/>
                    <a:pt x="2397" y="1845"/>
                    <a:pt x="113" y="2962"/>
                  </a:cubicBezTo>
                  <a:cubicBezTo>
                    <a:pt x="0" y="3012"/>
                    <a:pt x="38" y="3188"/>
                    <a:pt x="164" y="3188"/>
                  </a:cubicBezTo>
                  <a:cubicBezTo>
                    <a:pt x="176" y="3188"/>
                    <a:pt x="201" y="3175"/>
                    <a:pt x="214" y="3175"/>
                  </a:cubicBezTo>
                  <a:cubicBezTo>
                    <a:pt x="5923" y="427"/>
                    <a:pt x="10065" y="239"/>
                    <a:pt x="10102" y="239"/>
                  </a:cubicBezTo>
                  <a:cubicBezTo>
                    <a:pt x="10178" y="239"/>
                    <a:pt x="10228" y="189"/>
                    <a:pt x="10215" y="113"/>
                  </a:cubicBezTo>
                  <a:cubicBezTo>
                    <a:pt x="10215" y="51"/>
                    <a:pt x="10165" y="0"/>
                    <a:pt x="101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70"/>
            <p:cNvSpPr/>
            <p:nvPr/>
          </p:nvSpPr>
          <p:spPr>
            <a:xfrm>
              <a:off x="2122600" y="2326675"/>
              <a:ext cx="255700" cy="79700"/>
            </a:xfrm>
            <a:custGeom>
              <a:avLst/>
              <a:gdLst/>
              <a:ahLst/>
              <a:cxnLst/>
              <a:rect l="l" t="t" r="r" b="b"/>
              <a:pathLst>
                <a:path w="10228" h="3188" extrusionOk="0">
                  <a:moveTo>
                    <a:pt x="10102" y="1"/>
                  </a:moveTo>
                  <a:cubicBezTo>
                    <a:pt x="10052" y="1"/>
                    <a:pt x="4606" y="201"/>
                    <a:pt x="101" y="2962"/>
                  </a:cubicBezTo>
                  <a:cubicBezTo>
                    <a:pt x="0" y="3025"/>
                    <a:pt x="50" y="3188"/>
                    <a:pt x="163" y="3188"/>
                  </a:cubicBezTo>
                  <a:cubicBezTo>
                    <a:pt x="188" y="3188"/>
                    <a:pt x="213" y="3175"/>
                    <a:pt x="226" y="3163"/>
                  </a:cubicBezTo>
                  <a:cubicBezTo>
                    <a:pt x="4681" y="427"/>
                    <a:pt x="10052" y="239"/>
                    <a:pt x="10115" y="239"/>
                  </a:cubicBezTo>
                  <a:cubicBezTo>
                    <a:pt x="10177" y="239"/>
                    <a:pt x="10227" y="189"/>
                    <a:pt x="10227" y="113"/>
                  </a:cubicBezTo>
                  <a:cubicBezTo>
                    <a:pt x="10227" y="51"/>
                    <a:pt x="10165" y="1"/>
                    <a:pt x="10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70"/>
            <p:cNvSpPr/>
            <p:nvPr/>
          </p:nvSpPr>
          <p:spPr>
            <a:xfrm>
              <a:off x="2109425" y="2286975"/>
              <a:ext cx="251000" cy="77675"/>
            </a:xfrm>
            <a:custGeom>
              <a:avLst/>
              <a:gdLst/>
              <a:ahLst/>
              <a:cxnLst/>
              <a:rect l="l" t="t" r="r" b="b"/>
              <a:pathLst>
                <a:path w="10040" h="3107" extrusionOk="0">
                  <a:moveTo>
                    <a:pt x="9567" y="1"/>
                  </a:moveTo>
                  <a:cubicBezTo>
                    <a:pt x="8327" y="1"/>
                    <a:pt x="4089" y="207"/>
                    <a:pt x="75" y="2894"/>
                  </a:cubicBezTo>
                  <a:cubicBezTo>
                    <a:pt x="25" y="2931"/>
                    <a:pt x="0" y="2994"/>
                    <a:pt x="38" y="3044"/>
                  </a:cubicBezTo>
                  <a:cubicBezTo>
                    <a:pt x="63" y="3082"/>
                    <a:pt x="100" y="3094"/>
                    <a:pt x="138" y="3107"/>
                  </a:cubicBezTo>
                  <a:cubicBezTo>
                    <a:pt x="163" y="3107"/>
                    <a:pt x="176" y="3094"/>
                    <a:pt x="201" y="3082"/>
                  </a:cubicBezTo>
                  <a:cubicBezTo>
                    <a:pt x="4176" y="439"/>
                    <a:pt x="8369" y="240"/>
                    <a:pt x="9573" y="240"/>
                  </a:cubicBezTo>
                  <a:cubicBezTo>
                    <a:pt x="9787" y="240"/>
                    <a:pt x="9906" y="246"/>
                    <a:pt x="9914" y="246"/>
                  </a:cubicBezTo>
                  <a:cubicBezTo>
                    <a:pt x="9976" y="246"/>
                    <a:pt x="10027" y="196"/>
                    <a:pt x="10039" y="133"/>
                  </a:cubicBezTo>
                  <a:cubicBezTo>
                    <a:pt x="10039" y="70"/>
                    <a:pt x="9989" y="7"/>
                    <a:pt x="9926" y="7"/>
                  </a:cubicBezTo>
                  <a:cubicBezTo>
                    <a:pt x="9919" y="7"/>
                    <a:pt x="9792" y="1"/>
                    <a:pt x="95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70"/>
            <p:cNvSpPr/>
            <p:nvPr/>
          </p:nvSpPr>
          <p:spPr>
            <a:xfrm>
              <a:off x="2213250" y="2234450"/>
              <a:ext cx="249450" cy="247550"/>
            </a:xfrm>
            <a:custGeom>
              <a:avLst/>
              <a:gdLst/>
              <a:ahLst/>
              <a:cxnLst/>
              <a:rect l="l" t="t" r="r" b="b"/>
              <a:pathLst>
                <a:path w="9978" h="9902" extrusionOk="0">
                  <a:moveTo>
                    <a:pt x="4656" y="0"/>
                  </a:moveTo>
                  <a:lnTo>
                    <a:pt x="1" y="9901"/>
                  </a:lnTo>
                  <a:lnTo>
                    <a:pt x="9977" y="7391"/>
                  </a:lnTo>
                  <a:lnTo>
                    <a:pt x="7116" y="151"/>
                  </a:lnTo>
                  <a:lnTo>
                    <a:pt x="4656" y="0"/>
                  </a:ln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0" name="Google Shape;6070;p70"/>
          <p:cNvGrpSpPr/>
          <p:nvPr/>
        </p:nvGrpSpPr>
        <p:grpSpPr>
          <a:xfrm flipH="1">
            <a:off x="1119800" y="3131478"/>
            <a:ext cx="403561" cy="100577"/>
            <a:chOff x="5214725" y="2045450"/>
            <a:chExt cx="370750" cy="92400"/>
          </a:xfrm>
        </p:grpSpPr>
        <p:sp>
          <p:nvSpPr>
            <p:cNvPr id="6071" name="Google Shape;6071;p70"/>
            <p:cNvSpPr/>
            <p:nvPr/>
          </p:nvSpPr>
          <p:spPr>
            <a:xfrm>
              <a:off x="5214725" y="2055300"/>
              <a:ext cx="84950" cy="14150"/>
            </a:xfrm>
            <a:custGeom>
              <a:avLst/>
              <a:gdLst/>
              <a:ahLst/>
              <a:cxnLst/>
              <a:rect l="l" t="t" r="r" b="b"/>
              <a:pathLst>
                <a:path w="3398" h="566" extrusionOk="0">
                  <a:moveTo>
                    <a:pt x="160" y="0"/>
                  </a:moveTo>
                  <a:cubicBezTo>
                    <a:pt x="21" y="0"/>
                    <a:pt x="1" y="214"/>
                    <a:pt x="147" y="227"/>
                  </a:cubicBezTo>
                  <a:lnTo>
                    <a:pt x="3234" y="566"/>
                  </a:lnTo>
                  <a:lnTo>
                    <a:pt x="3247" y="566"/>
                  </a:lnTo>
                  <a:cubicBezTo>
                    <a:pt x="3385" y="566"/>
                    <a:pt x="3397" y="352"/>
                    <a:pt x="3259" y="340"/>
                  </a:cubicBezTo>
                  <a:lnTo>
                    <a:pt x="172" y="1"/>
                  </a:lnTo>
                  <a:cubicBezTo>
                    <a:pt x="168" y="0"/>
                    <a:pt x="164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70"/>
            <p:cNvSpPr/>
            <p:nvPr/>
          </p:nvSpPr>
          <p:spPr>
            <a:xfrm>
              <a:off x="5274875" y="2045450"/>
              <a:ext cx="85975" cy="55375"/>
            </a:xfrm>
            <a:custGeom>
              <a:avLst/>
              <a:gdLst/>
              <a:ahLst/>
              <a:cxnLst/>
              <a:rect l="l" t="t" r="r" b="b"/>
              <a:pathLst>
                <a:path w="3439" h="2215" extrusionOk="0">
                  <a:moveTo>
                    <a:pt x="3330" y="1"/>
                  </a:moveTo>
                  <a:cubicBezTo>
                    <a:pt x="3321" y="1"/>
                    <a:pt x="3310" y="2"/>
                    <a:pt x="3300" y="6"/>
                  </a:cubicBezTo>
                  <a:lnTo>
                    <a:pt x="100" y="671"/>
                  </a:lnTo>
                  <a:cubicBezTo>
                    <a:pt x="50" y="683"/>
                    <a:pt x="13" y="721"/>
                    <a:pt x="13" y="771"/>
                  </a:cubicBezTo>
                  <a:cubicBezTo>
                    <a:pt x="0" y="821"/>
                    <a:pt x="38" y="872"/>
                    <a:pt x="75" y="884"/>
                  </a:cubicBezTo>
                  <a:lnTo>
                    <a:pt x="3062" y="2202"/>
                  </a:lnTo>
                  <a:cubicBezTo>
                    <a:pt x="3075" y="2214"/>
                    <a:pt x="3087" y="2214"/>
                    <a:pt x="3112" y="2214"/>
                  </a:cubicBezTo>
                  <a:cubicBezTo>
                    <a:pt x="3125" y="2214"/>
                    <a:pt x="3150" y="2202"/>
                    <a:pt x="3162" y="2202"/>
                  </a:cubicBezTo>
                  <a:cubicBezTo>
                    <a:pt x="3200" y="2177"/>
                    <a:pt x="3225" y="2139"/>
                    <a:pt x="3225" y="2101"/>
                  </a:cubicBezTo>
                  <a:lnTo>
                    <a:pt x="3438" y="131"/>
                  </a:lnTo>
                  <a:cubicBezTo>
                    <a:pt x="3438" y="94"/>
                    <a:pt x="3426" y="56"/>
                    <a:pt x="3401" y="31"/>
                  </a:cubicBezTo>
                  <a:cubicBezTo>
                    <a:pt x="3382" y="13"/>
                    <a:pt x="3357" y="1"/>
                    <a:pt x="33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70"/>
            <p:cNvSpPr/>
            <p:nvPr/>
          </p:nvSpPr>
          <p:spPr>
            <a:xfrm>
              <a:off x="5349525" y="2045450"/>
              <a:ext cx="219000" cy="77950"/>
            </a:xfrm>
            <a:custGeom>
              <a:avLst/>
              <a:gdLst/>
              <a:ahLst/>
              <a:cxnLst/>
              <a:rect l="l" t="t" r="r" b="b"/>
              <a:pathLst>
                <a:path w="8760" h="3118" extrusionOk="0">
                  <a:moveTo>
                    <a:pt x="324" y="1"/>
                  </a:moveTo>
                  <a:cubicBezTo>
                    <a:pt x="301" y="1"/>
                    <a:pt x="283" y="13"/>
                    <a:pt x="264" y="31"/>
                  </a:cubicBezTo>
                  <a:cubicBezTo>
                    <a:pt x="239" y="43"/>
                    <a:pt x="227" y="69"/>
                    <a:pt x="214" y="106"/>
                  </a:cubicBezTo>
                  <a:lnTo>
                    <a:pt x="1" y="2076"/>
                  </a:lnTo>
                  <a:cubicBezTo>
                    <a:pt x="1" y="2139"/>
                    <a:pt x="38" y="2202"/>
                    <a:pt x="101" y="2214"/>
                  </a:cubicBezTo>
                  <a:lnTo>
                    <a:pt x="8408" y="3118"/>
                  </a:lnTo>
                  <a:lnTo>
                    <a:pt x="8421" y="3118"/>
                  </a:lnTo>
                  <a:cubicBezTo>
                    <a:pt x="8484" y="3118"/>
                    <a:pt x="8534" y="3068"/>
                    <a:pt x="8534" y="3018"/>
                  </a:cubicBezTo>
                  <a:lnTo>
                    <a:pt x="8747" y="1035"/>
                  </a:lnTo>
                  <a:cubicBezTo>
                    <a:pt x="8760" y="997"/>
                    <a:pt x="8747" y="972"/>
                    <a:pt x="8735" y="947"/>
                  </a:cubicBezTo>
                  <a:cubicBezTo>
                    <a:pt x="8710" y="922"/>
                    <a:pt x="8684" y="909"/>
                    <a:pt x="8647" y="909"/>
                  </a:cubicBezTo>
                  <a:lnTo>
                    <a:pt x="352" y="6"/>
                  </a:lnTo>
                  <a:cubicBezTo>
                    <a:pt x="342" y="2"/>
                    <a:pt x="333" y="1"/>
                    <a:pt x="3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70"/>
            <p:cNvSpPr/>
            <p:nvPr/>
          </p:nvSpPr>
          <p:spPr>
            <a:xfrm>
              <a:off x="5469050" y="2064000"/>
              <a:ext cx="19475" cy="44975"/>
            </a:xfrm>
            <a:custGeom>
              <a:avLst/>
              <a:gdLst/>
              <a:ahLst/>
              <a:cxnLst/>
              <a:rect l="l" t="t" r="r" b="b"/>
              <a:pathLst>
                <a:path w="779" h="1799" extrusionOk="0">
                  <a:moveTo>
                    <a:pt x="232" y="1"/>
                  </a:moveTo>
                  <a:cubicBezTo>
                    <a:pt x="202" y="1"/>
                    <a:pt x="176" y="23"/>
                    <a:pt x="176" y="54"/>
                  </a:cubicBezTo>
                  <a:lnTo>
                    <a:pt x="1" y="1673"/>
                  </a:lnTo>
                  <a:cubicBezTo>
                    <a:pt x="1" y="1686"/>
                    <a:pt x="1" y="1711"/>
                    <a:pt x="13" y="1723"/>
                  </a:cubicBezTo>
                  <a:cubicBezTo>
                    <a:pt x="26" y="1736"/>
                    <a:pt x="38" y="1748"/>
                    <a:pt x="64" y="1748"/>
                  </a:cubicBezTo>
                  <a:lnTo>
                    <a:pt x="528" y="1799"/>
                  </a:lnTo>
                  <a:cubicBezTo>
                    <a:pt x="565" y="1799"/>
                    <a:pt x="591" y="1774"/>
                    <a:pt x="591" y="1736"/>
                  </a:cubicBezTo>
                  <a:lnTo>
                    <a:pt x="779" y="117"/>
                  </a:lnTo>
                  <a:cubicBezTo>
                    <a:pt x="779" y="105"/>
                    <a:pt x="779" y="92"/>
                    <a:pt x="766" y="79"/>
                  </a:cubicBezTo>
                  <a:cubicBezTo>
                    <a:pt x="754" y="54"/>
                    <a:pt x="741" y="54"/>
                    <a:pt x="716" y="54"/>
                  </a:cubicBezTo>
                  <a:lnTo>
                    <a:pt x="252" y="4"/>
                  </a:lnTo>
                  <a:cubicBezTo>
                    <a:pt x="245" y="2"/>
                    <a:pt x="238" y="1"/>
                    <a:pt x="232" y="1"/>
                  </a:cubicBezTo>
                  <a:close/>
                </a:path>
              </a:pathLst>
            </a:custGeom>
            <a:solidFill>
              <a:srgbClr val="3F3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70"/>
            <p:cNvSpPr/>
            <p:nvPr/>
          </p:nvSpPr>
          <p:spPr>
            <a:xfrm>
              <a:off x="5449300" y="2073825"/>
              <a:ext cx="5975" cy="19775"/>
            </a:xfrm>
            <a:custGeom>
              <a:avLst/>
              <a:gdLst/>
              <a:ahLst/>
              <a:cxnLst/>
              <a:rect l="l" t="t" r="r" b="b"/>
              <a:pathLst>
                <a:path w="239" h="791" extrusionOk="0">
                  <a:moveTo>
                    <a:pt x="163" y="0"/>
                  </a:moveTo>
                  <a:cubicBezTo>
                    <a:pt x="113" y="0"/>
                    <a:pt x="76" y="25"/>
                    <a:pt x="76" y="76"/>
                  </a:cubicBezTo>
                  <a:lnTo>
                    <a:pt x="0" y="703"/>
                  </a:lnTo>
                  <a:cubicBezTo>
                    <a:pt x="0" y="741"/>
                    <a:pt x="38" y="778"/>
                    <a:pt x="76" y="791"/>
                  </a:cubicBezTo>
                  <a:cubicBezTo>
                    <a:pt x="113" y="791"/>
                    <a:pt x="151" y="766"/>
                    <a:pt x="163" y="715"/>
                  </a:cubicBezTo>
                  <a:lnTo>
                    <a:pt x="226" y="88"/>
                  </a:lnTo>
                  <a:cubicBezTo>
                    <a:pt x="239" y="50"/>
                    <a:pt x="201" y="13"/>
                    <a:pt x="163" y="0"/>
                  </a:cubicBezTo>
                  <a:close/>
                </a:path>
              </a:pathLst>
            </a:custGeom>
            <a:solidFill>
              <a:srgbClr val="3F3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70"/>
            <p:cNvSpPr/>
            <p:nvPr/>
          </p:nvSpPr>
          <p:spPr>
            <a:xfrm>
              <a:off x="5437375" y="2072575"/>
              <a:ext cx="5850" cy="19775"/>
            </a:xfrm>
            <a:custGeom>
              <a:avLst/>
              <a:gdLst/>
              <a:ahLst/>
              <a:cxnLst/>
              <a:rect l="l" t="t" r="r" b="b"/>
              <a:pathLst>
                <a:path w="234" h="791" extrusionOk="0">
                  <a:moveTo>
                    <a:pt x="145" y="1"/>
                  </a:moveTo>
                  <a:cubicBezTo>
                    <a:pt x="110" y="1"/>
                    <a:pt x="76" y="24"/>
                    <a:pt x="76" y="75"/>
                  </a:cubicBezTo>
                  <a:lnTo>
                    <a:pt x="0" y="703"/>
                  </a:lnTo>
                  <a:cubicBezTo>
                    <a:pt x="0" y="740"/>
                    <a:pt x="25" y="778"/>
                    <a:pt x="76" y="791"/>
                  </a:cubicBezTo>
                  <a:cubicBezTo>
                    <a:pt x="113" y="791"/>
                    <a:pt x="151" y="753"/>
                    <a:pt x="151" y="715"/>
                  </a:cubicBezTo>
                  <a:lnTo>
                    <a:pt x="226" y="88"/>
                  </a:lnTo>
                  <a:cubicBezTo>
                    <a:pt x="233" y="33"/>
                    <a:pt x="188" y="1"/>
                    <a:pt x="145" y="1"/>
                  </a:cubicBezTo>
                  <a:close/>
                </a:path>
              </a:pathLst>
            </a:custGeom>
            <a:solidFill>
              <a:srgbClr val="3F3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70"/>
            <p:cNvSpPr/>
            <p:nvPr/>
          </p:nvSpPr>
          <p:spPr>
            <a:xfrm>
              <a:off x="5425450" y="2071300"/>
              <a:ext cx="5675" cy="19475"/>
            </a:xfrm>
            <a:custGeom>
              <a:avLst/>
              <a:gdLst/>
              <a:ahLst/>
              <a:cxnLst/>
              <a:rect l="l" t="t" r="r" b="b"/>
              <a:pathLst>
                <a:path w="227" h="779" extrusionOk="0">
                  <a:moveTo>
                    <a:pt x="164" y="1"/>
                  </a:moveTo>
                  <a:cubicBezTo>
                    <a:pt x="113" y="1"/>
                    <a:pt x="76" y="26"/>
                    <a:pt x="76" y="76"/>
                  </a:cubicBezTo>
                  <a:lnTo>
                    <a:pt x="1" y="704"/>
                  </a:lnTo>
                  <a:cubicBezTo>
                    <a:pt x="1" y="741"/>
                    <a:pt x="26" y="779"/>
                    <a:pt x="76" y="779"/>
                  </a:cubicBezTo>
                  <a:lnTo>
                    <a:pt x="88" y="779"/>
                  </a:lnTo>
                  <a:cubicBezTo>
                    <a:pt x="126" y="779"/>
                    <a:pt x="151" y="754"/>
                    <a:pt x="164" y="716"/>
                  </a:cubicBezTo>
                  <a:lnTo>
                    <a:pt x="226" y="89"/>
                  </a:lnTo>
                  <a:cubicBezTo>
                    <a:pt x="226" y="38"/>
                    <a:pt x="201" y="1"/>
                    <a:pt x="164" y="1"/>
                  </a:cubicBezTo>
                  <a:close/>
                </a:path>
              </a:pathLst>
            </a:custGeom>
            <a:solidFill>
              <a:srgbClr val="3F3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70"/>
            <p:cNvSpPr/>
            <p:nvPr/>
          </p:nvSpPr>
          <p:spPr>
            <a:xfrm>
              <a:off x="5413850" y="2070000"/>
              <a:ext cx="5675" cy="19600"/>
            </a:xfrm>
            <a:custGeom>
              <a:avLst/>
              <a:gdLst/>
              <a:ahLst/>
              <a:cxnLst/>
              <a:rect l="l" t="t" r="r" b="b"/>
              <a:pathLst>
                <a:path w="227" h="784" extrusionOk="0">
                  <a:moveTo>
                    <a:pt x="136" y="0"/>
                  </a:moveTo>
                  <a:cubicBezTo>
                    <a:pt x="104" y="0"/>
                    <a:pt x="75" y="33"/>
                    <a:pt x="75" y="65"/>
                  </a:cubicBezTo>
                  <a:lnTo>
                    <a:pt x="0" y="693"/>
                  </a:lnTo>
                  <a:cubicBezTo>
                    <a:pt x="0" y="743"/>
                    <a:pt x="25" y="781"/>
                    <a:pt x="75" y="781"/>
                  </a:cubicBezTo>
                  <a:cubicBezTo>
                    <a:pt x="81" y="782"/>
                    <a:pt x="86" y="783"/>
                    <a:pt x="91" y="783"/>
                  </a:cubicBezTo>
                  <a:cubicBezTo>
                    <a:pt x="123" y="783"/>
                    <a:pt x="151" y="751"/>
                    <a:pt x="151" y="718"/>
                  </a:cubicBezTo>
                  <a:lnTo>
                    <a:pt x="226" y="90"/>
                  </a:lnTo>
                  <a:cubicBezTo>
                    <a:pt x="226" y="40"/>
                    <a:pt x="201" y="3"/>
                    <a:pt x="151" y="3"/>
                  </a:cubicBezTo>
                  <a:cubicBezTo>
                    <a:pt x="146" y="1"/>
                    <a:pt x="141" y="0"/>
                    <a:pt x="136" y="0"/>
                  </a:cubicBezTo>
                  <a:close/>
                </a:path>
              </a:pathLst>
            </a:custGeom>
            <a:solidFill>
              <a:srgbClr val="3F3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70"/>
            <p:cNvSpPr/>
            <p:nvPr/>
          </p:nvSpPr>
          <p:spPr>
            <a:xfrm>
              <a:off x="5488500" y="2047775"/>
              <a:ext cx="38000" cy="83800"/>
            </a:xfrm>
            <a:custGeom>
              <a:avLst/>
              <a:gdLst/>
              <a:ahLst/>
              <a:cxnLst/>
              <a:rect l="l" t="t" r="r" b="b"/>
              <a:pathLst>
                <a:path w="1520" h="3352" extrusionOk="0">
                  <a:moveTo>
                    <a:pt x="465" y="1"/>
                  </a:moveTo>
                  <a:cubicBezTo>
                    <a:pt x="440" y="1"/>
                    <a:pt x="402" y="13"/>
                    <a:pt x="377" y="26"/>
                  </a:cubicBezTo>
                  <a:cubicBezTo>
                    <a:pt x="352" y="51"/>
                    <a:pt x="340" y="76"/>
                    <a:pt x="340" y="114"/>
                  </a:cubicBezTo>
                  <a:lnTo>
                    <a:pt x="13" y="3113"/>
                  </a:lnTo>
                  <a:cubicBezTo>
                    <a:pt x="1" y="3138"/>
                    <a:pt x="13" y="3175"/>
                    <a:pt x="38" y="3201"/>
                  </a:cubicBezTo>
                  <a:cubicBezTo>
                    <a:pt x="51" y="3226"/>
                    <a:pt x="76" y="3238"/>
                    <a:pt x="114" y="3238"/>
                  </a:cubicBezTo>
                  <a:lnTo>
                    <a:pt x="1055" y="3351"/>
                  </a:lnTo>
                  <a:lnTo>
                    <a:pt x="1067" y="3351"/>
                  </a:lnTo>
                  <a:cubicBezTo>
                    <a:pt x="1130" y="3351"/>
                    <a:pt x="1180" y="3301"/>
                    <a:pt x="1180" y="3238"/>
                  </a:cubicBezTo>
                  <a:lnTo>
                    <a:pt x="1519" y="239"/>
                  </a:lnTo>
                  <a:cubicBezTo>
                    <a:pt x="1519" y="176"/>
                    <a:pt x="1469" y="114"/>
                    <a:pt x="1406" y="114"/>
                  </a:cubicBezTo>
                  <a:lnTo>
                    <a:pt x="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70"/>
            <p:cNvSpPr/>
            <p:nvPr/>
          </p:nvSpPr>
          <p:spPr>
            <a:xfrm>
              <a:off x="5547800" y="2054375"/>
              <a:ext cx="37675" cy="83475"/>
            </a:xfrm>
            <a:custGeom>
              <a:avLst/>
              <a:gdLst/>
              <a:ahLst/>
              <a:cxnLst/>
              <a:rect l="l" t="t" r="r" b="b"/>
              <a:pathLst>
                <a:path w="1507" h="3339" extrusionOk="0">
                  <a:moveTo>
                    <a:pt x="477" y="0"/>
                  </a:moveTo>
                  <a:cubicBezTo>
                    <a:pt x="440" y="0"/>
                    <a:pt x="415" y="0"/>
                    <a:pt x="390" y="25"/>
                  </a:cubicBezTo>
                  <a:cubicBezTo>
                    <a:pt x="364" y="38"/>
                    <a:pt x="339" y="75"/>
                    <a:pt x="339" y="101"/>
                  </a:cubicBezTo>
                  <a:lnTo>
                    <a:pt x="1" y="3112"/>
                  </a:lnTo>
                  <a:cubicBezTo>
                    <a:pt x="1" y="3137"/>
                    <a:pt x="1" y="3175"/>
                    <a:pt x="26" y="3200"/>
                  </a:cubicBezTo>
                  <a:cubicBezTo>
                    <a:pt x="51" y="3213"/>
                    <a:pt x="76" y="3238"/>
                    <a:pt x="101" y="3238"/>
                  </a:cubicBezTo>
                  <a:lnTo>
                    <a:pt x="1042" y="3338"/>
                  </a:lnTo>
                  <a:lnTo>
                    <a:pt x="1055" y="3338"/>
                  </a:lnTo>
                  <a:cubicBezTo>
                    <a:pt x="1117" y="3338"/>
                    <a:pt x="1168" y="3301"/>
                    <a:pt x="1180" y="3238"/>
                  </a:cubicBezTo>
                  <a:lnTo>
                    <a:pt x="1506" y="239"/>
                  </a:lnTo>
                  <a:cubicBezTo>
                    <a:pt x="1506" y="176"/>
                    <a:pt x="1469" y="113"/>
                    <a:pt x="1419" y="101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70"/>
            <p:cNvSpPr/>
            <p:nvPr/>
          </p:nvSpPr>
          <p:spPr>
            <a:xfrm>
              <a:off x="5362700" y="2090725"/>
              <a:ext cx="100100" cy="17625"/>
            </a:xfrm>
            <a:custGeom>
              <a:avLst/>
              <a:gdLst/>
              <a:ahLst/>
              <a:cxnLst/>
              <a:rect l="l" t="t" r="r" b="b"/>
              <a:pathLst>
                <a:path w="4004" h="705" extrusionOk="0">
                  <a:moveTo>
                    <a:pt x="167" y="0"/>
                  </a:moveTo>
                  <a:cubicBezTo>
                    <a:pt x="89" y="0"/>
                    <a:pt x="25" y="60"/>
                    <a:pt x="13" y="140"/>
                  </a:cubicBezTo>
                  <a:cubicBezTo>
                    <a:pt x="1" y="215"/>
                    <a:pt x="63" y="303"/>
                    <a:pt x="151" y="303"/>
                  </a:cubicBezTo>
                  <a:lnTo>
                    <a:pt x="3828" y="705"/>
                  </a:lnTo>
                  <a:lnTo>
                    <a:pt x="3841" y="705"/>
                  </a:lnTo>
                  <a:cubicBezTo>
                    <a:pt x="3929" y="705"/>
                    <a:pt x="3991" y="654"/>
                    <a:pt x="4004" y="567"/>
                  </a:cubicBezTo>
                  <a:cubicBezTo>
                    <a:pt x="4004" y="479"/>
                    <a:pt x="3941" y="403"/>
                    <a:pt x="3853" y="391"/>
                  </a:cubicBezTo>
                  <a:lnTo>
                    <a:pt x="189" y="2"/>
                  </a:lnTo>
                  <a:cubicBezTo>
                    <a:pt x="181" y="1"/>
                    <a:pt x="174" y="0"/>
                    <a:pt x="167" y="0"/>
                  </a:cubicBezTo>
                  <a:close/>
                </a:path>
              </a:pathLst>
            </a:custGeom>
            <a:solidFill>
              <a:srgbClr val="DD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2" name="Google Shape;6082;p70"/>
          <p:cNvGrpSpPr/>
          <p:nvPr/>
        </p:nvGrpSpPr>
        <p:grpSpPr>
          <a:xfrm flipH="1">
            <a:off x="7864827" y="3232044"/>
            <a:ext cx="383832" cy="204148"/>
            <a:chOff x="2911925" y="2488000"/>
            <a:chExt cx="352625" cy="187550"/>
          </a:xfrm>
        </p:grpSpPr>
        <p:sp>
          <p:nvSpPr>
            <p:cNvPr id="6083" name="Google Shape;6083;p70"/>
            <p:cNvSpPr/>
            <p:nvPr/>
          </p:nvSpPr>
          <p:spPr>
            <a:xfrm>
              <a:off x="3186000" y="2638125"/>
              <a:ext cx="78550" cy="37425"/>
            </a:xfrm>
            <a:custGeom>
              <a:avLst/>
              <a:gdLst/>
              <a:ahLst/>
              <a:cxnLst/>
              <a:rect l="l" t="t" r="r" b="b"/>
              <a:pathLst>
                <a:path w="3142" h="1497" extrusionOk="0">
                  <a:moveTo>
                    <a:pt x="163" y="1"/>
                  </a:moveTo>
                  <a:cubicBezTo>
                    <a:pt x="57" y="1"/>
                    <a:pt x="1" y="175"/>
                    <a:pt x="130" y="229"/>
                  </a:cubicBezTo>
                  <a:lnTo>
                    <a:pt x="2954" y="1497"/>
                  </a:lnTo>
                  <a:lnTo>
                    <a:pt x="3004" y="1497"/>
                  </a:lnTo>
                  <a:cubicBezTo>
                    <a:pt x="3054" y="1497"/>
                    <a:pt x="3092" y="1472"/>
                    <a:pt x="3117" y="1421"/>
                  </a:cubicBezTo>
                  <a:cubicBezTo>
                    <a:pt x="3142" y="1359"/>
                    <a:pt x="3117" y="1296"/>
                    <a:pt x="3054" y="1271"/>
                  </a:cubicBezTo>
                  <a:lnTo>
                    <a:pt x="218" y="16"/>
                  </a:lnTo>
                  <a:cubicBezTo>
                    <a:pt x="199" y="5"/>
                    <a:pt x="180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70"/>
            <p:cNvSpPr/>
            <p:nvPr/>
          </p:nvSpPr>
          <p:spPr>
            <a:xfrm>
              <a:off x="3122725" y="2591150"/>
              <a:ext cx="87875" cy="59925"/>
            </a:xfrm>
            <a:custGeom>
              <a:avLst/>
              <a:gdLst/>
              <a:ahLst/>
              <a:cxnLst/>
              <a:rect l="l" t="t" r="r" b="b"/>
              <a:pathLst>
                <a:path w="3515" h="2397" extrusionOk="0">
                  <a:moveTo>
                    <a:pt x="904" y="0"/>
                  </a:moveTo>
                  <a:cubicBezTo>
                    <a:pt x="867" y="13"/>
                    <a:pt x="829" y="38"/>
                    <a:pt x="817" y="75"/>
                  </a:cubicBezTo>
                  <a:lnTo>
                    <a:pt x="13" y="1895"/>
                  </a:lnTo>
                  <a:cubicBezTo>
                    <a:pt x="1" y="1920"/>
                    <a:pt x="1" y="1958"/>
                    <a:pt x="13" y="1995"/>
                  </a:cubicBezTo>
                  <a:cubicBezTo>
                    <a:pt x="39" y="2033"/>
                    <a:pt x="64" y="2046"/>
                    <a:pt x="101" y="2058"/>
                  </a:cubicBezTo>
                  <a:lnTo>
                    <a:pt x="3364" y="2397"/>
                  </a:lnTo>
                  <a:cubicBezTo>
                    <a:pt x="3464" y="2397"/>
                    <a:pt x="3515" y="2259"/>
                    <a:pt x="3439" y="2196"/>
                  </a:cubicBezTo>
                  <a:lnTo>
                    <a:pt x="1005" y="38"/>
                  </a:lnTo>
                  <a:cubicBezTo>
                    <a:pt x="980" y="13"/>
                    <a:pt x="942" y="0"/>
                    <a:pt x="9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70"/>
            <p:cNvSpPr/>
            <p:nvPr/>
          </p:nvSpPr>
          <p:spPr>
            <a:xfrm>
              <a:off x="2931675" y="2506200"/>
              <a:ext cx="217750" cy="136425"/>
            </a:xfrm>
            <a:custGeom>
              <a:avLst/>
              <a:gdLst/>
              <a:ahLst/>
              <a:cxnLst/>
              <a:rect l="l" t="t" r="r" b="b"/>
              <a:pathLst>
                <a:path w="8710" h="5457" extrusionOk="0">
                  <a:moveTo>
                    <a:pt x="948" y="1"/>
                  </a:moveTo>
                  <a:cubicBezTo>
                    <a:pt x="932" y="1"/>
                    <a:pt x="917" y="4"/>
                    <a:pt x="904" y="10"/>
                  </a:cubicBezTo>
                  <a:cubicBezTo>
                    <a:pt x="867" y="22"/>
                    <a:pt x="854" y="48"/>
                    <a:pt x="841" y="73"/>
                  </a:cubicBezTo>
                  <a:lnTo>
                    <a:pt x="26" y="1892"/>
                  </a:lnTo>
                  <a:cubicBezTo>
                    <a:pt x="1" y="1955"/>
                    <a:pt x="26" y="2018"/>
                    <a:pt x="88" y="2043"/>
                  </a:cubicBezTo>
                  <a:lnTo>
                    <a:pt x="7718" y="5444"/>
                  </a:lnTo>
                  <a:cubicBezTo>
                    <a:pt x="7731" y="5444"/>
                    <a:pt x="7743" y="5456"/>
                    <a:pt x="7768" y="5456"/>
                  </a:cubicBezTo>
                  <a:cubicBezTo>
                    <a:pt x="7806" y="5456"/>
                    <a:pt x="7856" y="5431"/>
                    <a:pt x="7869" y="5381"/>
                  </a:cubicBezTo>
                  <a:lnTo>
                    <a:pt x="8684" y="3561"/>
                  </a:lnTo>
                  <a:cubicBezTo>
                    <a:pt x="8710" y="3498"/>
                    <a:pt x="8684" y="3436"/>
                    <a:pt x="8622" y="3411"/>
                  </a:cubicBezTo>
                  <a:lnTo>
                    <a:pt x="992" y="10"/>
                  </a:lnTo>
                  <a:cubicBezTo>
                    <a:pt x="979" y="4"/>
                    <a:pt x="964" y="1"/>
                    <a:pt x="9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70"/>
            <p:cNvSpPr/>
            <p:nvPr/>
          </p:nvSpPr>
          <p:spPr>
            <a:xfrm>
              <a:off x="3006650" y="2543525"/>
              <a:ext cx="31400" cy="45450"/>
            </a:xfrm>
            <a:custGeom>
              <a:avLst/>
              <a:gdLst/>
              <a:ahLst/>
              <a:cxnLst/>
              <a:rect l="l" t="t" r="r" b="b"/>
              <a:pathLst>
                <a:path w="1256" h="1818" extrusionOk="0">
                  <a:moveTo>
                    <a:pt x="741" y="1"/>
                  </a:moveTo>
                  <a:cubicBezTo>
                    <a:pt x="732" y="1"/>
                    <a:pt x="722" y="4"/>
                    <a:pt x="716" y="10"/>
                  </a:cubicBezTo>
                  <a:cubicBezTo>
                    <a:pt x="704" y="23"/>
                    <a:pt x="691" y="35"/>
                    <a:pt x="678" y="48"/>
                  </a:cubicBezTo>
                  <a:lnTo>
                    <a:pt x="13" y="1529"/>
                  </a:lnTo>
                  <a:cubicBezTo>
                    <a:pt x="1" y="1566"/>
                    <a:pt x="13" y="1604"/>
                    <a:pt x="51" y="1616"/>
                  </a:cubicBezTo>
                  <a:lnTo>
                    <a:pt x="490" y="1817"/>
                  </a:lnTo>
                  <a:lnTo>
                    <a:pt x="540" y="1817"/>
                  </a:lnTo>
                  <a:cubicBezTo>
                    <a:pt x="553" y="1805"/>
                    <a:pt x="566" y="1792"/>
                    <a:pt x="578" y="1780"/>
                  </a:cubicBezTo>
                  <a:lnTo>
                    <a:pt x="1231" y="299"/>
                  </a:lnTo>
                  <a:cubicBezTo>
                    <a:pt x="1256" y="261"/>
                    <a:pt x="1231" y="224"/>
                    <a:pt x="1206" y="198"/>
                  </a:cubicBezTo>
                  <a:lnTo>
                    <a:pt x="766" y="10"/>
                  </a:lnTo>
                  <a:cubicBezTo>
                    <a:pt x="760" y="4"/>
                    <a:pt x="751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70"/>
            <p:cNvSpPr/>
            <p:nvPr/>
          </p:nvSpPr>
          <p:spPr>
            <a:xfrm>
              <a:off x="3041475" y="2568125"/>
              <a:ext cx="11000" cy="18325"/>
            </a:xfrm>
            <a:custGeom>
              <a:avLst/>
              <a:gdLst/>
              <a:ahLst/>
              <a:cxnLst/>
              <a:rect l="l" t="t" r="r" b="b"/>
              <a:pathLst>
                <a:path w="440" h="733" extrusionOk="0">
                  <a:moveTo>
                    <a:pt x="347" y="0"/>
                  </a:moveTo>
                  <a:cubicBezTo>
                    <a:pt x="317" y="0"/>
                    <a:pt x="286" y="14"/>
                    <a:pt x="277" y="43"/>
                  </a:cubicBezTo>
                  <a:lnTo>
                    <a:pt x="13" y="632"/>
                  </a:lnTo>
                  <a:cubicBezTo>
                    <a:pt x="1" y="670"/>
                    <a:pt x="13" y="708"/>
                    <a:pt x="51" y="733"/>
                  </a:cubicBezTo>
                  <a:lnTo>
                    <a:pt x="89" y="733"/>
                  </a:lnTo>
                  <a:cubicBezTo>
                    <a:pt x="114" y="733"/>
                    <a:pt x="139" y="720"/>
                    <a:pt x="164" y="695"/>
                  </a:cubicBezTo>
                  <a:lnTo>
                    <a:pt x="415" y="105"/>
                  </a:lnTo>
                  <a:cubicBezTo>
                    <a:pt x="440" y="68"/>
                    <a:pt x="415" y="30"/>
                    <a:pt x="377" y="5"/>
                  </a:cubicBezTo>
                  <a:cubicBezTo>
                    <a:pt x="368" y="2"/>
                    <a:pt x="358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70"/>
            <p:cNvSpPr/>
            <p:nvPr/>
          </p:nvSpPr>
          <p:spPr>
            <a:xfrm>
              <a:off x="3052150" y="2573000"/>
              <a:ext cx="11000" cy="18475"/>
            </a:xfrm>
            <a:custGeom>
              <a:avLst/>
              <a:gdLst/>
              <a:ahLst/>
              <a:cxnLst/>
              <a:rect l="l" t="t" r="r" b="b"/>
              <a:pathLst>
                <a:path w="440" h="739" extrusionOk="0">
                  <a:moveTo>
                    <a:pt x="350" y="1"/>
                  </a:moveTo>
                  <a:cubicBezTo>
                    <a:pt x="319" y="1"/>
                    <a:pt x="295" y="21"/>
                    <a:pt x="276" y="48"/>
                  </a:cubicBezTo>
                  <a:lnTo>
                    <a:pt x="26" y="626"/>
                  </a:lnTo>
                  <a:cubicBezTo>
                    <a:pt x="0" y="663"/>
                    <a:pt x="26" y="714"/>
                    <a:pt x="63" y="739"/>
                  </a:cubicBezTo>
                  <a:lnTo>
                    <a:pt x="101" y="739"/>
                  </a:lnTo>
                  <a:cubicBezTo>
                    <a:pt x="126" y="739"/>
                    <a:pt x="151" y="714"/>
                    <a:pt x="164" y="688"/>
                  </a:cubicBezTo>
                  <a:lnTo>
                    <a:pt x="427" y="111"/>
                  </a:lnTo>
                  <a:cubicBezTo>
                    <a:pt x="440" y="74"/>
                    <a:pt x="427" y="23"/>
                    <a:pt x="389" y="11"/>
                  </a:cubicBezTo>
                  <a:cubicBezTo>
                    <a:pt x="375" y="4"/>
                    <a:pt x="362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70"/>
            <p:cNvSpPr/>
            <p:nvPr/>
          </p:nvSpPr>
          <p:spPr>
            <a:xfrm>
              <a:off x="3063125" y="2577850"/>
              <a:ext cx="11000" cy="18325"/>
            </a:xfrm>
            <a:custGeom>
              <a:avLst/>
              <a:gdLst/>
              <a:ahLst/>
              <a:cxnLst/>
              <a:rect l="l" t="t" r="r" b="b"/>
              <a:pathLst>
                <a:path w="440" h="733" extrusionOk="0">
                  <a:moveTo>
                    <a:pt x="354" y="0"/>
                  </a:moveTo>
                  <a:cubicBezTo>
                    <a:pt x="321" y="0"/>
                    <a:pt x="296" y="14"/>
                    <a:pt x="277" y="43"/>
                  </a:cubicBezTo>
                  <a:lnTo>
                    <a:pt x="26" y="632"/>
                  </a:lnTo>
                  <a:cubicBezTo>
                    <a:pt x="1" y="670"/>
                    <a:pt x="26" y="720"/>
                    <a:pt x="63" y="733"/>
                  </a:cubicBezTo>
                  <a:lnTo>
                    <a:pt x="101" y="733"/>
                  </a:lnTo>
                  <a:cubicBezTo>
                    <a:pt x="126" y="733"/>
                    <a:pt x="151" y="720"/>
                    <a:pt x="164" y="695"/>
                  </a:cubicBezTo>
                  <a:lnTo>
                    <a:pt x="427" y="105"/>
                  </a:lnTo>
                  <a:cubicBezTo>
                    <a:pt x="440" y="68"/>
                    <a:pt x="427" y="18"/>
                    <a:pt x="390" y="5"/>
                  </a:cubicBezTo>
                  <a:cubicBezTo>
                    <a:pt x="377" y="2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70"/>
            <p:cNvSpPr/>
            <p:nvPr/>
          </p:nvSpPr>
          <p:spPr>
            <a:xfrm>
              <a:off x="3074100" y="2582650"/>
              <a:ext cx="11200" cy="18475"/>
            </a:xfrm>
            <a:custGeom>
              <a:avLst/>
              <a:gdLst/>
              <a:ahLst/>
              <a:cxnLst/>
              <a:rect l="l" t="t" r="r" b="b"/>
              <a:pathLst>
                <a:path w="448" h="739" extrusionOk="0">
                  <a:moveTo>
                    <a:pt x="346" y="1"/>
                  </a:moveTo>
                  <a:cubicBezTo>
                    <a:pt x="318" y="1"/>
                    <a:pt x="290" y="16"/>
                    <a:pt x="277" y="51"/>
                  </a:cubicBezTo>
                  <a:lnTo>
                    <a:pt x="13" y="629"/>
                  </a:lnTo>
                  <a:cubicBezTo>
                    <a:pt x="1" y="666"/>
                    <a:pt x="13" y="717"/>
                    <a:pt x="51" y="729"/>
                  </a:cubicBezTo>
                  <a:cubicBezTo>
                    <a:pt x="57" y="735"/>
                    <a:pt x="64" y="739"/>
                    <a:pt x="70" y="739"/>
                  </a:cubicBezTo>
                  <a:cubicBezTo>
                    <a:pt x="76" y="739"/>
                    <a:pt x="82" y="735"/>
                    <a:pt x="89" y="729"/>
                  </a:cubicBezTo>
                  <a:cubicBezTo>
                    <a:pt x="114" y="729"/>
                    <a:pt x="151" y="717"/>
                    <a:pt x="164" y="691"/>
                  </a:cubicBezTo>
                  <a:lnTo>
                    <a:pt x="415" y="114"/>
                  </a:lnTo>
                  <a:cubicBezTo>
                    <a:pt x="447" y="50"/>
                    <a:pt x="396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70"/>
            <p:cNvSpPr/>
            <p:nvPr/>
          </p:nvSpPr>
          <p:spPr>
            <a:xfrm>
              <a:off x="2966500" y="2512150"/>
              <a:ext cx="59000" cy="84900"/>
            </a:xfrm>
            <a:custGeom>
              <a:avLst/>
              <a:gdLst/>
              <a:ahLst/>
              <a:cxnLst/>
              <a:rect l="l" t="t" r="r" b="b"/>
              <a:pathLst>
                <a:path w="2360" h="3396" extrusionOk="0">
                  <a:moveTo>
                    <a:pt x="1362" y="1"/>
                  </a:moveTo>
                  <a:cubicBezTo>
                    <a:pt x="1346" y="1"/>
                    <a:pt x="1331" y="4"/>
                    <a:pt x="1318" y="10"/>
                  </a:cubicBezTo>
                  <a:cubicBezTo>
                    <a:pt x="1293" y="23"/>
                    <a:pt x="1268" y="48"/>
                    <a:pt x="1255" y="73"/>
                  </a:cubicBezTo>
                  <a:lnTo>
                    <a:pt x="26" y="2834"/>
                  </a:lnTo>
                  <a:cubicBezTo>
                    <a:pt x="1" y="2897"/>
                    <a:pt x="26" y="2959"/>
                    <a:pt x="76" y="2997"/>
                  </a:cubicBezTo>
                  <a:lnTo>
                    <a:pt x="954" y="3386"/>
                  </a:lnTo>
                  <a:lnTo>
                    <a:pt x="1004" y="3386"/>
                  </a:lnTo>
                  <a:cubicBezTo>
                    <a:pt x="1011" y="3392"/>
                    <a:pt x="1017" y="3395"/>
                    <a:pt x="1023" y="3395"/>
                  </a:cubicBezTo>
                  <a:cubicBezTo>
                    <a:pt x="1030" y="3395"/>
                    <a:pt x="1036" y="3392"/>
                    <a:pt x="1042" y="3386"/>
                  </a:cubicBezTo>
                  <a:cubicBezTo>
                    <a:pt x="1067" y="3373"/>
                    <a:pt x="1092" y="3361"/>
                    <a:pt x="1105" y="3336"/>
                  </a:cubicBezTo>
                  <a:lnTo>
                    <a:pt x="2335" y="575"/>
                  </a:lnTo>
                  <a:cubicBezTo>
                    <a:pt x="2360" y="537"/>
                    <a:pt x="2360" y="500"/>
                    <a:pt x="2347" y="462"/>
                  </a:cubicBezTo>
                  <a:cubicBezTo>
                    <a:pt x="2335" y="437"/>
                    <a:pt x="2310" y="412"/>
                    <a:pt x="2284" y="399"/>
                  </a:cubicBezTo>
                  <a:lnTo>
                    <a:pt x="1406" y="10"/>
                  </a:lnTo>
                  <a:cubicBezTo>
                    <a:pt x="1393" y="4"/>
                    <a:pt x="1378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70"/>
            <p:cNvSpPr/>
            <p:nvPr/>
          </p:nvSpPr>
          <p:spPr>
            <a:xfrm>
              <a:off x="2911925" y="2488000"/>
              <a:ext cx="59300" cy="84650"/>
            </a:xfrm>
            <a:custGeom>
              <a:avLst/>
              <a:gdLst/>
              <a:ahLst/>
              <a:cxnLst/>
              <a:rect l="l" t="t" r="r" b="b"/>
              <a:pathLst>
                <a:path w="2372" h="3386" extrusionOk="0">
                  <a:moveTo>
                    <a:pt x="1366" y="1"/>
                  </a:moveTo>
                  <a:cubicBezTo>
                    <a:pt x="1352" y="1"/>
                    <a:pt x="1337" y="4"/>
                    <a:pt x="1318" y="10"/>
                  </a:cubicBezTo>
                  <a:cubicBezTo>
                    <a:pt x="1293" y="23"/>
                    <a:pt x="1268" y="48"/>
                    <a:pt x="1255" y="73"/>
                  </a:cubicBezTo>
                  <a:lnTo>
                    <a:pt x="25" y="2834"/>
                  </a:lnTo>
                  <a:cubicBezTo>
                    <a:pt x="0" y="2884"/>
                    <a:pt x="25" y="2959"/>
                    <a:pt x="88" y="2984"/>
                  </a:cubicBezTo>
                  <a:lnTo>
                    <a:pt x="954" y="3373"/>
                  </a:lnTo>
                  <a:cubicBezTo>
                    <a:pt x="966" y="3386"/>
                    <a:pt x="991" y="3386"/>
                    <a:pt x="1004" y="3386"/>
                  </a:cubicBezTo>
                  <a:cubicBezTo>
                    <a:pt x="1017" y="3386"/>
                    <a:pt x="1029" y="3386"/>
                    <a:pt x="1042" y="3373"/>
                  </a:cubicBezTo>
                  <a:cubicBezTo>
                    <a:pt x="1079" y="3361"/>
                    <a:pt x="1104" y="3348"/>
                    <a:pt x="1117" y="3310"/>
                  </a:cubicBezTo>
                  <a:lnTo>
                    <a:pt x="2347" y="550"/>
                  </a:lnTo>
                  <a:cubicBezTo>
                    <a:pt x="2372" y="500"/>
                    <a:pt x="2347" y="424"/>
                    <a:pt x="2284" y="399"/>
                  </a:cubicBezTo>
                  <a:lnTo>
                    <a:pt x="1406" y="10"/>
                  </a:lnTo>
                  <a:cubicBezTo>
                    <a:pt x="1393" y="4"/>
                    <a:pt x="1380" y="1"/>
                    <a:pt x="1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70"/>
            <p:cNvSpPr/>
            <p:nvPr/>
          </p:nvSpPr>
          <p:spPr>
            <a:xfrm>
              <a:off x="3028750" y="2590950"/>
              <a:ext cx="96200" cy="45700"/>
            </a:xfrm>
            <a:custGeom>
              <a:avLst/>
              <a:gdLst/>
              <a:ahLst/>
              <a:cxnLst/>
              <a:rect l="l" t="t" r="r" b="b"/>
              <a:pathLst>
                <a:path w="3848" h="1828" extrusionOk="0">
                  <a:moveTo>
                    <a:pt x="229" y="0"/>
                  </a:moveTo>
                  <a:cubicBezTo>
                    <a:pt x="76" y="0"/>
                    <a:pt x="0" y="234"/>
                    <a:pt x="183" y="309"/>
                  </a:cubicBezTo>
                  <a:lnTo>
                    <a:pt x="3559" y="1815"/>
                  </a:lnTo>
                  <a:cubicBezTo>
                    <a:pt x="3584" y="1815"/>
                    <a:pt x="3597" y="1828"/>
                    <a:pt x="3622" y="1828"/>
                  </a:cubicBezTo>
                  <a:cubicBezTo>
                    <a:pt x="3798" y="1828"/>
                    <a:pt x="3848" y="1589"/>
                    <a:pt x="3685" y="1527"/>
                  </a:cubicBezTo>
                  <a:lnTo>
                    <a:pt x="309" y="21"/>
                  </a:lnTo>
                  <a:cubicBezTo>
                    <a:pt x="281" y="7"/>
                    <a:pt x="254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4" name="Google Shape;6094;p70"/>
          <p:cNvGrpSpPr/>
          <p:nvPr/>
        </p:nvGrpSpPr>
        <p:grpSpPr>
          <a:xfrm>
            <a:off x="3655632" y="3316433"/>
            <a:ext cx="480505" cy="360678"/>
            <a:chOff x="2942350" y="3242400"/>
            <a:chExt cx="441437" cy="331354"/>
          </a:xfrm>
        </p:grpSpPr>
        <p:grpSp>
          <p:nvGrpSpPr>
            <p:cNvPr id="6095" name="Google Shape;6095;p70"/>
            <p:cNvGrpSpPr/>
            <p:nvPr/>
          </p:nvGrpSpPr>
          <p:grpSpPr>
            <a:xfrm>
              <a:off x="2942350" y="3242400"/>
              <a:ext cx="441437" cy="331354"/>
              <a:chOff x="2942350" y="3242400"/>
              <a:chExt cx="441437" cy="331354"/>
            </a:xfrm>
          </p:grpSpPr>
          <p:sp>
            <p:nvSpPr>
              <p:cNvPr id="6096" name="Google Shape;6096;p70"/>
              <p:cNvSpPr/>
              <p:nvPr/>
            </p:nvSpPr>
            <p:spPr>
              <a:xfrm>
                <a:off x="3257625" y="3436925"/>
                <a:ext cx="51175" cy="48650"/>
              </a:xfrm>
              <a:custGeom>
                <a:avLst/>
                <a:gdLst/>
                <a:ahLst/>
                <a:cxnLst/>
                <a:rect l="l" t="t" r="r" b="b"/>
                <a:pathLst>
                  <a:path w="2047" h="1946" extrusionOk="0">
                    <a:moveTo>
                      <a:pt x="1457" y="1"/>
                    </a:moveTo>
                    <a:lnTo>
                      <a:pt x="1" y="967"/>
                    </a:lnTo>
                    <a:lnTo>
                      <a:pt x="1" y="1946"/>
                    </a:lnTo>
                    <a:lnTo>
                      <a:pt x="1946" y="1644"/>
                    </a:lnTo>
                    <a:cubicBezTo>
                      <a:pt x="2046" y="766"/>
                      <a:pt x="1457" y="1"/>
                      <a:pt x="1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70"/>
              <p:cNvSpPr/>
              <p:nvPr/>
            </p:nvSpPr>
            <p:spPr>
              <a:xfrm>
                <a:off x="3141250" y="3478025"/>
                <a:ext cx="7280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912" h="1660" extrusionOk="0">
                    <a:moveTo>
                      <a:pt x="2912" y="0"/>
                    </a:moveTo>
                    <a:lnTo>
                      <a:pt x="490" y="490"/>
                    </a:lnTo>
                    <a:lnTo>
                      <a:pt x="0" y="1556"/>
                    </a:lnTo>
                    <a:cubicBezTo>
                      <a:pt x="0" y="1556"/>
                      <a:pt x="694" y="1660"/>
                      <a:pt x="1336" y="1660"/>
                    </a:cubicBezTo>
                    <a:cubicBezTo>
                      <a:pt x="1769" y="1660"/>
                      <a:pt x="2178" y="1613"/>
                      <a:pt x="2334" y="1456"/>
                    </a:cubicBezTo>
                    <a:cubicBezTo>
                      <a:pt x="2723" y="1067"/>
                      <a:pt x="2912" y="0"/>
                      <a:pt x="2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70"/>
              <p:cNvSpPr/>
              <p:nvPr/>
            </p:nvSpPr>
            <p:spPr>
              <a:xfrm>
                <a:off x="3068775" y="3242400"/>
                <a:ext cx="135550" cy="141225"/>
              </a:xfrm>
              <a:custGeom>
                <a:avLst/>
                <a:gdLst/>
                <a:ahLst/>
                <a:cxnLst/>
                <a:rect l="l" t="t" r="r" b="b"/>
                <a:pathLst>
                  <a:path w="5422" h="5649" extrusionOk="0">
                    <a:moveTo>
                      <a:pt x="2361" y="0"/>
                    </a:moveTo>
                    <a:cubicBezTo>
                      <a:pt x="2285" y="0"/>
                      <a:pt x="2209" y="5"/>
                      <a:pt x="2134" y="14"/>
                    </a:cubicBezTo>
                    <a:cubicBezTo>
                      <a:pt x="2134" y="14"/>
                      <a:pt x="967" y="3026"/>
                      <a:pt x="0" y="3891"/>
                    </a:cubicBezTo>
                    <a:lnTo>
                      <a:pt x="967" y="5648"/>
                    </a:lnTo>
                    <a:lnTo>
                      <a:pt x="5422" y="1658"/>
                    </a:lnTo>
                    <a:cubicBezTo>
                      <a:pt x="5422" y="1658"/>
                      <a:pt x="3844" y="0"/>
                      <a:pt x="23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70"/>
              <p:cNvSpPr/>
              <p:nvPr/>
            </p:nvSpPr>
            <p:spPr>
              <a:xfrm>
                <a:off x="2942350" y="3264675"/>
                <a:ext cx="441425" cy="303200"/>
              </a:xfrm>
              <a:custGeom>
                <a:avLst/>
                <a:gdLst/>
                <a:ahLst/>
                <a:cxnLst/>
                <a:rect l="l" t="t" r="r" b="b"/>
                <a:pathLst>
                  <a:path w="17657" h="12128" extrusionOk="0">
                    <a:moveTo>
                      <a:pt x="13721" y="0"/>
                    </a:moveTo>
                    <a:cubicBezTo>
                      <a:pt x="12580" y="0"/>
                      <a:pt x="11247" y="245"/>
                      <a:pt x="9801" y="968"/>
                    </a:cubicBezTo>
                    <a:cubicBezTo>
                      <a:pt x="5334" y="3201"/>
                      <a:pt x="4656" y="7756"/>
                      <a:pt x="4656" y="7756"/>
                    </a:cubicBezTo>
                    <a:cubicBezTo>
                      <a:pt x="4442" y="7729"/>
                      <a:pt x="4226" y="7716"/>
                      <a:pt x="4011" y="7716"/>
                    </a:cubicBezTo>
                    <a:cubicBezTo>
                      <a:pt x="1989" y="7716"/>
                      <a:pt x="0" y="8823"/>
                      <a:pt x="0" y="8823"/>
                    </a:cubicBezTo>
                    <a:cubicBezTo>
                      <a:pt x="0" y="8823"/>
                      <a:pt x="1845" y="9312"/>
                      <a:pt x="2523" y="9701"/>
                    </a:cubicBezTo>
                    <a:cubicBezTo>
                      <a:pt x="3623" y="10325"/>
                      <a:pt x="3496" y="12127"/>
                      <a:pt x="3849" y="12127"/>
                    </a:cubicBezTo>
                    <a:cubicBezTo>
                      <a:pt x="3858" y="12127"/>
                      <a:pt x="3868" y="12126"/>
                      <a:pt x="3878" y="12123"/>
                    </a:cubicBezTo>
                    <a:cubicBezTo>
                      <a:pt x="4267" y="12023"/>
                      <a:pt x="5334" y="9212"/>
                      <a:pt x="5334" y="9212"/>
                    </a:cubicBezTo>
                    <a:cubicBezTo>
                      <a:pt x="5593" y="9220"/>
                      <a:pt x="5847" y="9224"/>
                      <a:pt x="6097" y="9224"/>
                    </a:cubicBezTo>
                    <a:cubicBezTo>
                      <a:pt x="14822" y="9224"/>
                      <a:pt x="17657" y="4456"/>
                      <a:pt x="17657" y="4456"/>
                    </a:cubicBezTo>
                    <a:lnTo>
                      <a:pt x="16402" y="3289"/>
                    </a:lnTo>
                    <a:lnTo>
                      <a:pt x="17657" y="1068"/>
                    </a:lnTo>
                    <a:cubicBezTo>
                      <a:pt x="17657" y="1068"/>
                      <a:pt x="16107" y="0"/>
                      <a:pt x="137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70"/>
              <p:cNvSpPr/>
              <p:nvPr/>
            </p:nvSpPr>
            <p:spPr>
              <a:xfrm>
                <a:off x="3033025" y="3376075"/>
                <a:ext cx="350762" cy="197679"/>
              </a:xfrm>
              <a:custGeom>
                <a:avLst/>
                <a:gdLst/>
                <a:ahLst/>
                <a:cxnLst/>
                <a:rect l="l" t="t" r="r" b="b"/>
                <a:pathLst>
                  <a:path w="14934" h="8446" extrusionOk="0">
                    <a:moveTo>
                      <a:pt x="14934" y="0"/>
                    </a:moveTo>
                    <a:lnTo>
                      <a:pt x="14934" y="0"/>
                    </a:lnTo>
                    <a:cubicBezTo>
                      <a:pt x="14933" y="0"/>
                      <a:pt x="10177" y="4706"/>
                      <a:pt x="2611" y="4756"/>
                    </a:cubicBezTo>
                    <a:cubicBezTo>
                      <a:pt x="866" y="6400"/>
                      <a:pt x="0" y="7429"/>
                      <a:pt x="0" y="7429"/>
                    </a:cubicBezTo>
                    <a:lnTo>
                      <a:pt x="427" y="8445"/>
                    </a:lnTo>
                    <a:cubicBezTo>
                      <a:pt x="427" y="8445"/>
                      <a:pt x="2761" y="7567"/>
                      <a:pt x="3338" y="5672"/>
                    </a:cubicBezTo>
                    <a:cubicBezTo>
                      <a:pt x="3338" y="5672"/>
                      <a:pt x="12700" y="5095"/>
                      <a:pt x="14934" y="0"/>
                    </a:cubicBezTo>
                    <a:close/>
                  </a:path>
                </a:pathLst>
              </a:custGeom>
              <a:solidFill>
                <a:srgbClr val="FFFFFF">
                  <a:alpha val="31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70"/>
              <p:cNvSpPr/>
              <p:nvPr/>
            </p:nvSpPr>
            <p:spPr>
              <a:xfrm>
                <a:off x="3156000" y="3371350"/>
                <a:ext cx="63075" cy="63100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2524" extrusionOk="0">
                    <a:moveTo>
                      <a:pt x="2133" y="1"/>
                    </a:moveTo>
                    <a:lnTo>
                      <a:pt x="0" y="578"/>
                    </a:lnTo>
                    <a:lnTo>
                      <a:pt x="1456" y="2523"/>
                    </a:lnTo>
                    <a:lnTo>
                      <a:pt x="2522" y="1356"/>
                    </a:lnTo>
                    <a:lnTo>
                      <a:pt x="21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70"/>
              <p:cNvSpPr/>
              <p:nvPr/>
            </p:nvSpPr>
            <p:spPr>
              <a:xfrm>
                <a:off x="3185800" y="3300975"/>
                <a:ext cx="82525" cy="135975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5439" extrusionOk="0">
                    <a:moveTo>
                      <a:pt x="748" y="1"/>
                    </a:moveTo>
                    <a:cubicBezTo>
                      <a:pt x="703" y="1"/>
                      <a:pt x="658" y="30"/>
                      <a:pt x="653" y="93"/>
                    </a:cubicBezTo>
                    <a:cubicBezTo>
                      <a:pt x="640" y="130"/>
                      <a:pt x="0" y="4259"/>
                      <a:pt x="3137" y="5426"/>
                    </a:cubicBezTo>
                    <a:cubicBezTo>
                      <a:pt x="3144" y="5432"/>
                      <a:pt x="3150" y="5435"/>
                      <a:pt x="3155" y="5435"/>
                    </a:cubicBezTo>
                    <a:cubicBezTo>
                      <a:pt x="3159" y="5435"/>
                      <a:pt x="3163" y="5432"/>
                      <a:pt x="3163" y="5426"/>
                    </a:cubicBezTo>
                    <a:lnTo>
                      <a:pt x="3163" y="5439"/>
                    </a:lnTo>
                    <a:cubicBezTo>
                      <a:pt x="3275" y="5439"/>
                      <a:pt x="3301" y="5288"/>
                      <a:pt x="3200" y="5250"/>
                    </a:cubicBezTo>
                    <a:cubicBezTo>
                      <a:pt x="214" y="4133"/>
                      <a:pt x="841" y="156"/>
                      <a:pt x="841" y="118"/>
                    </a:cubicBezTo>
                    <a:cubicBezTo>
                      <a:pt x="855" y="43"/>
                      <a:pt x="801" y="1"/>
                      <a:pt x="7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03" name="Google Shape;6103;p70"/>
            <p:cNvSpPr/>
            <p:nvPr/>
          </p:nvSpPr>
          <p:spPr>
            <a:xfrm>
              <a:off x="3288075" y="3301950"/>
              <a:ext cx="40675" cy="41225"/>
            </a:xfrm>
            <a:custGeom>
              <a:avLst/>
              <a:gdLst/>
              <a:ahLst/>
              <a:cxnLst/>
              <a:rect l="l" t="t" r="r" b="b"/>
              <a:pathLst>
                <a:path w="1627" h="1649" extrusionOk="0">
                  <a:moveTo>
                    <a:pt x="739" y="1"/>
                  </a:moveTo>
                  <a:cubicBezTo>
                    <a:pt x="672" y="1"/>
                    <a:pt x="601" y="17"/>
                    <a:pt x="527" y="54"/>
                  </a:cubicBezTo>
                  <a:cubicBezTo>
                    <a:pt x="0" y="329"/>
                    <a:pt x="278" y="1648"/>
                    <a:pt x="846" y="1648"/>
                  </a:cubicBezTo>
                  <a:cubicBezTo>
                    <a:pt x="900" y="1648"/>
                    <a:pt x="957" y="1636"/>
                    <a:pt x="1017" y="1610"/>
                  </a:cubicBezTo>
                  <a:cubicBezTo>
                    <a:pt x="1626" y="1339"/>
                    <a:pt x="1342" y="1"/>
                    <a:pt x="739" y="1"/>
                  </a:cubicBezTo>
                  <a:close/>
                </a:path>
              </a:pathLst>
            </a:custGeom>
            <a:solidFill>
              <a:srgbClr val="24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70"/>
            <p:cNvSpPr/>
            <p:nvPr/>
          </p:nvSpPr>
          <p:spPr>
            <a:xfrm>
              <a:off x="3289950" y="3299650"/>
              <a:ext cx="35475" cy="45700"/>
            </a:xfrm>
            <a:custGeom>
              <a:avLst/>
              <a:gdLst/>
              <a:ahLst/>
              <a:cxnLst/>
              <a:rect l="l" t="t" r="r" b="b"/>
              <a:pathLst>
                <a:path w="1419" h="1828" extrusionOk="0">
                  <a:moveTo>
                    <a:pt x="674" y="188"/>
                  </a:moveTo>
                  <a:cubicBezTo>
                    <a:pt x="739" y="188"/>
                    <a:pt x="801" y="207"/>
                    <a:pt x="854" y="246"/>
                  </a:cubicBezTo>
                  <a:cubicBezTo>
                    <a:pt x="1080" y="397"/>
                    <a:pt x="1218" y="798"/>
                    <a:pt x="1180" y="1150"/>
                  </a:cubicBezTo>
                  <a:cubicBezTo>
                    <a:pt x="1180" y="1338"/>
                    <a:pt x="1080" y="1514"/>
                    <a:pt x="904" y="1614"/>
                  </a:cubicBezTo>
                  <a:cubicBezTo>
                    <a:pt x="858" y="1635"/>
                    <a:pt x="815" y="1644"/>
                    <a:pt x="775" y="1644"/>
                  </a:cubicBezTo>
                  <a:cubicBezTo>
                    <a:pt x="573" y="1644"/>
                    <a:pt x="442" y="1415"/>
                    <a:pt x="389" y="1300"/>
                  </a:cubicBezTo>
                  <a:cubicBezTo>
                    <a:pt x="214" y="924"/>
                    <a:pt x="226" y="372"/>
                    <a:pt x="502" y="234"/>
                  </a:cubicBezTo>
                  <a:cubicBezTo>
                    <a:pt x="556" y="204"/>
                    <a:pt x="616" y="188"/>
                    <a:pt x="674" y="188"/>
                  </a:cubicBezTo>
                  <a:close/>
                  <a:moveTo>
                    <a:pt x="659" y="0"/>
                  </a:moveTo>
                  <a:cubicBezTo>
                    <a:pt x="575" y="0"/>
                    <a:pt x="491" y="20"/>
                    <a:pt x="415" y="58"/>
                  </a:cubicBezTo>
                  <a:cubicBezTo>
                    <a:pt x="26" y="259"/>
                    <a:pt x="0" y="911"/>
                    <a:pt x="214" y="1376"/>
                  </a:cubicBezTo>
                  <a:cubicBezTo>
                    <a:pt x="352" y="1677"/>
                    <a:pt x="553" y="1827"/>
                    <a:pt x="778" y="1827"/>
                  </a:cubicBezTo>
                  <a:cubicBezTo>
                    <a:pt x="841" y="1827"/>
                    <a:pt x="917" y="1815"/>
                    <a:pt x="979" y="1790"/>
                  </a:cubicBezTo>
                  <a:cubicBezTo>
                    <a:pt x="1218" y="1677"/>
                    <a:pt x="1368" y="1426"/>
                    <a:pt x="1368" y="1162"/>
                  </a:cubicBezTo>
                  <a:cubicBezTo>
                    <a:pt x="1418" y="748"/>
                    <a:pt x="1243" y="284"/>
                    <a:pt x="967" y="96"/>
                  </a:cubicBezTo>
                  <a:cubicBezTo>
                    <a:pt x="875" y="32"/>
                    <a:pt x="767" y="0"/>
                    <a:pt x="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5" name="Google Shape;6105;p70"/>
          <p:cNvGrpSpPr/>
          <p:nvPr/>
        </p:nvGrpSpPr>
        <p:grpSpPr>
          <a:xfrm>
            <a:off x="2559060" y="4045277"/>
            <a:ext cx="624255" cy="333897"/>
            <a:chOff x="1928400" y="1794450"/>
            <a:chExt cx="573500" cy="306750"/>
          </a:xfrm>
        </p:grpSpPr>
        <p:grpSp>
          <p:nvGrpSpPr>
            <p:cNvPr id="6106" name="Google Shape;6106;p70"/>
            <p:cNvGrpSpPr/>
            <p:nvPr/>
          </p:nvGrpSpPr>
          <p:grpSpPr>
            <a:xfrm>
              <a:off x="1928400" y="1794450"/>
              <a:ext cx="573500" cy="306750"/>
              <a:chOff x="1928400" y="1794450"/>
              <a:chExt cx="573500" cy="306750"/>
            </a:xfrm>
          </p:grpSpPr>
          <p:sp>
            <p:nvSpPr>
              <p:cNvPr id="6107" name="Google Shape;6107;p70"/>
              <p:cNvSpPr/>
              <p:nvPr/>
            </p:nvSpPr>
            <p:spPr>
              <a:xfrm>
                <a:off x="2010275" y="1823775"/>
                <a:ext cx="387475" cy="253200"/>
              </a:xfrm>
              <a:custGeom>
                <a:avLst/>
                <a:gdLst/>
                <a:ahLst/>
                <a:cxnLst/>
                <a:rect l="l" t="t" r="r" b="b"/>
                <a:pathLst>
                  <a:path w="15499" h="10128" extrusionOk="0">
                    <a:moveTo>
                      <a:pt x="3452" y="1"/>
                    </a:moveTo>
                    <a:cubicBezTo>
                      <a:pt x="3426" y="13"/>
                      <a:pt x="3414" y="26"/>
                      <a:pt x="3401" y="51"/>
                    </a:cubicBezTo>
                    <a:lnTo>
                      <a:pt x="13" y="6714"/>
                    </a:lnTo>
                    <a:cubicBezTo>
                      <a:pt x="1" y="6752"/>
                      <a:pt x="13" y="6790"/>
                      <a:pt x="51" y="6815"/>
                    </a:cubicBezTo>
                    <a:cubicBezTo>
                      <a:pt x="114" y="6865"/>
                      <a:pt x="5974" y="10128"/>
                      <a:pt x="11219" y="10128"/>
                    </a:cubicBezTo>
                    <a:cubicBezTo>
                      <a:pt x="12010" y="10128"/>
                      <a:pt x="12800" y="10040"/>
                      <a:pt x="13579" y="9864"/>
                    </a:cubicBezTo>
                    <a:cubicBezTo>
                      <a:pt x="13604" y="9864"/>
                      <a:pt x="13616" y="9839"/>
                      <a:pt x="13629" y="9827"/>
                    </a:cubicBezTo>
                    <a:cubicBezTo>
                      <a:pt x="13654" y="9776"/>
                      <a:pt x="15498" y="5648"/>
                      <a:pt x="15260" y="2322"/>
                    </a:cubicBezTo>
                    <a:cubicBezTo>
                      <a:pt x="15260" y="2297"/>
                      <a:pt x="15248" y="2272"/>
                      <a:pt x="15235" y="2260"/>
                    </a:cubicBezTo>
                    <a:cubicBezTo>
                      <a:pt x="15217" y="2251"/>
                      <a:pt x="15199" y="2242"/>
                      <a:pt x="15186" y="2242"/>
                    </a:cubicBezTo>
                    <a:cubicBezTo>
                      <a:pt x="15181" y="2242"/>
                      <a:pt x="15176" y="2243"/>
                      <a:pt x="15172" y="2247"/>
                    </a:cubicBezTo>
                    <a:cubicBezTo>
                      <a:pt x="15146" y="2252"/>
                      <a:pt x="14087" y="2464"/>
                      <a:pt x="12463" y="2464"/>
                    </a:cubicBezTo>
                    <a:cubicBezTo>
                      <a:pt x="10169" y="2464"/>
                      <a:pt x="6747" y="2041"/>
                      <a:pt x="3514" y="13"/>
                    </a:cubicBezTo>
                    <a:cubicBezTo>
                      <a:pt x="3489" y="1"/>
                      <a:pt x="3464" y="1"/>
                      <a:pt x="3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70"/>
              <p:cNvSpPr/>
              <p:nvPr/>
            </p:nvSpPr>
            <p:spPr>
              <a:xfrm>
                <a:off x="2047300" y="1862125"/>
                <a:ext cx="317200" cy="187250"/>
              </a:xfrm>
              <a:custGeom>
                <a:avLst/>
                <a:gdLst/>
                <a:ahLst/>
                <a:cxnLst/>
                <a:rect l="l" t="t" r="r" b="b"/>
                <a:pathLst>
                  <a:path w="12688" h="7490" extrusionOk="0">
                    <a:moveTo>
                      <a:pt x="2449" y="1"/>
                    </a:moveTo>
                    <a:cubicBezTo>
                      <a:pt x="2438" y="1"/>
                      <a:pt x="2429" y="4"/>
                      <a:pt x="2422" y="10"/>
                    </a:cubicBezTo>
                    <a:cubicBezTo>
                      <a:pt x="2397" y="10"/>
                      <a:pt x="2385" y="23"/>
                      <a:pt x="2372" y="48"/>
                    </a:cubicBezTo>
                    <a:lnTo>
                      <a:pt x="0" y="4704"/>
                    </a:lnTo>
                    <a:cubicBezTo>
                      <a:pt x="0" y="4716"/>
                      <a:pt x="0" y="4741"/>
                      <a:pt x="0" y="4754"/>
                    </a:cubicBezTo>
                    <a:cubicBezTo>
                      <a:pt x="13" y="4779"/>
                      <a:pt x="26" y="4791"/>
                      <a:pt x="38" y="4804"/>
                    </a:cubicBezTo>
                    <a:cubicBezTo>
                      <a:pt x="1820" y="5670"/>
                      <a:pt x="5974" y="7489"/>
                      <a:pt x="9713" y="7489"/>
                    </a:cubicBezTo>
                    <a:cubicBezTo>
                      <a:pt x="10240" y="7489"/>
                      <a:pt x="10780" y="7452"/>
                      <a:pt x="11307" y="7364"/>
                    </a:cubicBezTo>
                    <a:cubicBezTo>
                      <a:pt x="11332" y="7364"/>
                      <a:pt x="11357" y="7339"/>
                      <a:pt x="11370" y="7314"/>
                    </a:cubicBezTo>
                    <a:cubicBezTo>
                      <a:pt x="11709" y="6448"/>
                      <a:pt x="12537" y="4177"/>
                      <a:pt x="12687" y="2043"/>
                    </a:cubicBezTo>
                    <a:cubicBezTo>
                      <a:pt x="12687" y="2018"/>
                      <a:pt x="12675" y="2006"/>
                      <a:pt x="12662" y="1993"/>
                    </a:cubicBezTo>
                    <a:cubicBezTo>
                      <a:pt x="12637" y="1968"/>
                      <a:pt x="12625" y="1968"/>
                      <a:pt x="12599" y="1968"/>
                    </a:cubicBezTo>
                    <a:cubicBezTo>
                      <a:pt x="12138" y="2010"/>
                      <a:pt x="11575" y="2043"/>
                      <a:pt x="10934" y="2043"/>
                    </a:cubicBezTo>
                    <a:cubicBezTo>
                      <a:pt x="8732" y="2043"/>
                      <a:pt x="5605" y="1662"/>
                      <a:pt x="2485" y="10"/>
                    </a:cubicBezTo>
                    <a:cubicBezTo>
                      <a:pt x="2473" y="4"/>
                      <a:pt x="2460" y="1"/>
                      <a:pt x="24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70"/>
              <p:cNvSpPr/>
              <p:nvPr/>
            </p:nvSpPr>
            <p:spPr>
              <a:xfrm>
                <a:off x="2350675" y="1863125"/>
                <a:ext cx="151225" cy="238075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9523" extrusionOk="0">
                    <a:moveTo>
                      <a:pt x="3889" y="1"/>
                    </a:moveTo>
                    <a:cubicBezTo>
                      <a:pt x="3156" y="1"/>
                      <a:pt x="2414" y="300"/>
                      <a:pt x="1782" y="673"/>
                    </a:cubicBezTo>
                    <a:cubicBezTo>
                      <a:pt x="1657" y="761"/>
                      <a:pt x="1519" y="849"/>
                      <a:pt x="1393" y="924"/>
                    </a:cubicBezTo>
                    <a:cubicBezTo>
                      <a:pt x="1168" y="1063"/>
                      <a:pt x="1300" y="1367"/>
                      <a:pt x="1507" y="1367"/>
                    </a:cubicBezTo>
                    <a:cubicBezTo>
                      <a:pt x="1543" y="1367"/>
                      <a:pt x="1580" y="1358"/>
                      <a:pt x="1619" y="1338"/>
                    </a:cubicBezTo>
                    <a:cubicBezTo>
                      <a:pt x="2083" y="999"/>
                      <a:pt x="2598" y="748"/>
                      <a:pt x="3150" y="573"/>
                    </a:cubicBezTo>
                    <a:cubicBezTo>
                      <a:pt x="3366" y="501"/>
                      <a:pt x="3594" y="466"/>
                      <a:pt x="3823" y="466"/>
                    </a:cubicBezTo>
                    <a:cubicBezTo>
                      <a:pt x="4071" y="466"/>
                      <a:pt x="4320" y="507"/>
                      <a:pt x="4555" y="585"/>
                    </a:cubicBezTo>
                    <a:cubicBezTo>
                      <a:pt x="4957" y="723"/>
                      <a:pt x="5271" y="1024"/>
                      <a:pt x="5421" y="1413"/>
                    </a:cubicBezTo>
                    <a:cubicBezTo>
                      <a:pt x="5597" y="1941"/>
                      <a:pt x="5484" y="2518"/>
                      <a:pt x="5308" y="3032"/>
                    </a:cubicBezTo>
                    <a:cubicBezTo>
                      <a:pt x="5120" y="3609"/>
                      <a:pt x="4844" y="4149"/>
                      <a:pt x="4706" y="4739"/>
                    </a:cubicBezTo>
                    <a:cubicBezTo>
                      <a:pt x="4543" y="5366"/>
                      <a:pt x="4568" y="6019"/>
                      <a:pt x="4543" y="6659"/>
                    </a:cubicBezTo>
                    <a:cubicBezTo>
                      <a:pt x="4543" y="7161"/>
                      <a:pt x="4442" y="7663"/>
                      <a:pt x="4229" y="8127"/>
                    </a:cubicBezTo>
                    <a:cubicBezTo>
                      <a:pt x="4141" y="8328"/>
                      <a:pt x="4016" y="8504"/>
                      <a:pt x="3853" y="8667"/>
                    </a:cubicBezTo>
                    <a:cubicBezTo>
                      <a:pt x="3790" y="8742"/>
                      <a:pt x="3715" y="8805"/>
                      <a:pt x="3639" y="8855"/>
                    </a:cubicBezTo>
                    <a:cubicBezTo>
                      <a:pt x="3551" y="8905"/>
                      <a:pt x="3464" y="8955"/>
                      <a:pt x="3376" y="8993"/>
                    </a:cubicBezTo>
                    <a:cubicBezTo>
                      <a:pt x="3256" y="9036"/>
                      <a:pt x="3137" y="9055"/>
                      <a:pt x="3019" y="9055"/>
                    </a:cubicBezTo>
                    <a:cubicBezTo>
                      <a:pt x="2652" y="9055"/>
                      <a:pt x="2296" y="8872"/>
                      <a:pt x="1983" y="8654"/>
                    </a:cubicBezTo>
                    <a:cubicBezTo>
                      <a:pt x="1519" y="8328"/>
                      <a:pt x="1079" y="7939"/>
                      <a:pt x="703" y="7512"/>
                    </a:cubicBezTo>
                    <a:cubicBezTo>
                      <a:pt x="603" y="7412"/>
                      <a:pt x="515" y="7299"/>
                      <a:pt x="427" y="7186"/>
                    </a:cubicBezTo>
                    <a:cubicBezTo>
                      <a:pt x="377" y="7142"/>
                      <a:pt x="314" y="7120"/>
                      <a:pt x="253" y="7120"/>
                    </a:cubicBezTo>
                    <a:cubicBezTo>
                      <a:pt x="192" y="7120"/>
                      <a:pt x="132" y="7142"/>
                      <a:pt x="88" y="7186"/>
                    </a:cubicBezTo>
                    <a:cubicBezTo>
                      <a:pt x="0" y="7274"/>
                      <a:pt x="0" y="7424"/>
                      <a:pt x="88" y="7512"/>
                    </a:cubicBezTo>
                    <a:cubicBezTo>
                      <a:pt x="477" y="8002"/>
                      <a:pt x="929" y="8441"/>
                      <a:pt x="1418" y="8817"/>
                    </a:cubicBezTo>
                    <a:cubicBezTo>
                      <a:pt x="1860" y="9176"/>
                      <a:pt x="2393" y="9523"/>
                      <a:pt x="2985" y="9523"/>
                    </a:cubicBezTo>
                    <a:cubicBezTo>
                      <a:pt x="3015" y="9523"/>
                      <a:pt x="3045" y="9522"/>
                      <a:pt x="3075" y="9520"/>
                    </a:cubicBezTo>
                    <a:cubicBezTo>
                      <a:pt x="4191" y="9470"/>
                      <a:pt x="4831" y="8303"/>
                      <a:pt x="4957" y="7324"/>
                    </a:cubicBezTo>
                    <a:cubicBezTo>
                      <a:pt x="5057" y="6646"/>
                      <a:pt x="5007" y="5969"/>
                      <a:pt x="5095" y="5291"/>
                    </a:cubicBezTo>
                    <a:cubicBezTo>
                      <a:pt x="5170" y="4638"/>
                      <a:pt x="5434" y="4049"/>
                      <a:pt x="5660" y="3459"/>
                    </a:cubicBezTo>
                    <a:cubicBezTo>
                      <a:pt x="5886" y="2857"/>
                      <a:pt x="6049" y="2229"/>
                      <a:pt x="5961" y="1602"/>
                    </a:cubicBezTo>
                    <a:cubicBezTo>
                      <a:pt x="5873" y="1050"/>
                      <a:pt x="5547" y="573"/>
                      <a:pt x="5070" y="309"/>
                    </a:cubicBezTo>
                    <a:cubicBezTo>
                      <a:pt x="4692" y="91"/>
                      <a:pt x="4292" y="1"/>
                      <a:pt x="38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70"/>
              <p:cNvSpPr/>
              <p:nvPr/>
            </p:nvSpPr>
            <p:spPr>
              <a:xfrm>
                <a:off x="1928400" y="1794450"/>
                <a:ext cx="174525" cy="210375"/>
              </a:xfrm>
              <a:custGeom>
                <a:avLst/>
                <a:gdLst/>
                <a:ahLst/>
                <a:cxnLst/>
                <a:rect l="l" t="t" r="r" b="b"/>
                <a:pathLst>
                  <a:path w="6981" h="8415" extrusionOk="0">
                    <a:moveTo>
                      <a:pt x="4395" y="0"/>
                    </a:moveTo>
                    <a:cubicBezTo>
                      <a:pt x="4294" y="0"/>
                      <a:pt x="4193" y="7"/>
                      <a:pt x="4091" y="19"/>
                    </a:cubicBezTo>
                    <a:cubicBezTo>
                      <a:pt x="3564" y="82"/>
                      <a:pt x="3100" y="383"/>
                      <a:pt x="2836" y="848"/>
                    </a:cubicBezTo>
                    <a:cubicBezTo>
                      <a:pt x="2648" y="1237"/>
                      <a:pt x="2510" y="1663"/>
                      <a:pt x="2435" y="2090"/>
                    </a:cubicBezTo>
                    <a:cubicBezTo>
                      <a:pt x="2385" y="2316"/>
                      <a:pt x="2322" y="2542"/>
                      <a:pt x="2259" y="2755"/>
                    </a:cubicBezTo>
                    <a:cubicBezTo>
                      <a:pt x="2234" y="2843"/>
                      <a:pt x="2196" y="2931"/>
                      <a:pt x="2159" y="3019"/>
                    </a:cubicBezTo>
                    <a:cubicBezTo>
                      <a:pt x="2109" y="3119"/>
                      <a:pt x="2058" y="3207"/>
                      <a:pt x="1996" y="3295"/>
                    </a:cubicBezTo>
                    <a:cubicBezTo>
                      <a:pt x="1820" y="3520"/>
                      <a:pt x="1619" y="3709"/>
                      <a:pt x="1406" y="3884"/>
                    </a:cubicBezTo>
                    <a:cubicBezTo>
                      <a:pt x="1193" y="4060"/>
                      <a:pt x="992" y="4273"/>
                      <a:pt x="816" y="4487"/>
                    </a:cubicBezTo>
                    <a:cubicBezTo>
                      <a:pt x="440" y="4913"/>
                      <a:pt x="189" y="5440"/>
                      <a:pt x="88" y="5993"/>
                    </a:cubicBezTo>
                    <a:cubicBezTo>
                      <a:pt x="0" y="6507"/>
                      <a:pt x="88" y="7034"/>
                      <a:pt x="339" y="7486"/>
                    </a:cubicBezTo>
                    <a:cubicBezTo>
                      <a:pt x="590" y="7938"/>
                      <a:pt x="1004" y="8251"/>
                      <a:pt x="1494" y="8377"/>
                    </a:cubicBezTo>
                    <a:cubicBezTo>
                      <a:pt x="1618" y="8403"/>
                      <a:pt x="1743" y="8415"/>
                      <a:pt x="1867" y="8415"/>
                    </a:cubicBezTo>
                    <a:cubicBezTo>
                      <a:pt x="2345" y="8415"/>
                      <a:pt x="2817" y="8237"/>
                      <a:pt x="3225" y="7988"/>
                    </a:cubicBezTo>
                    <a:cubicBezTo>
                      <a:pt x="3351" y="7913"/>
                      <a:pt x="3464" y="7837"/>
                      <a:pt x="3577" y="7749"/>
                    </a:cubicBezTo>
                    <a:cubicBezTo>
                      <a:pt x="3690" y="7674"/>
                      <a:pt x="3715" y="7536"/>
                      <a:pt x="3665" y="7436"/>
                    </a:cubicBezTo>
                    <a:cubicBezTo>
                      <a:pt x="3622" y="7360"/>
                      <a:pt x="3546" y="7318"/>
                      <a:pt x="3466" y="7318"/>
                    </a:cubicBezTo>
                    <a:cubicBezTo>
                      <a:pt x="3427" y="7318"/>
                      <a:pt x="3388" y="7327"/>
                      <a:pt x="3351" y="7348"/>
                    </a:cubicBezTo>
                    <a:cubicBezTo>
                      <a:pt x="2937" y="7662"/>
                      <a:pt x="2460" y="7938"/>
                      <a:pt x="1933" y="7950"/>
                    </a:cubicBezTo>
                    <a:cubicBezTo>
                      <a:pt x="1920" y="7951"/>
                      <a:pt x="1907" y="7951"/>
                      <a:pt x="1894" y="7951"/>
                    </a:cubicBezTo>
                    <a:cubicBezTo>
                      <a:pt x="1494" y="7951"/>
                      <a:pt x="1109" y="7763"/>
                      <a:pt x="866" y="7423"/>
                    </a:cubicBezTo>
                    <a:cubicBezTo>
                      <a:pt x="628" y="7084"/>
                      <a:pt x="502" y="6670"/>
                      <a:pt x="540" y="6244"/>
                    </a:cubicBezTo>
                    <a:cubicBezTo>
                      <a:pt x="590" y="5767"/>
                      <a:pt x="778" y="5315"/>
                      <a:pt x="1080" y="4938"/>
                    </a:cubicBezTo>
                    <a:cubicBezTo>
                      <a:pt x="1230" y="4738"/>
                      <a:pt x="1406" y="4549"/>
                      <a:pt x="1594" y="4374"/>
                    </a:cubicBezTo>
                    <a:cubicBezTo>
                      <a:pt x="1782" y="4198"/>
                      <a:pt x="1996" y="4022"/>
                      <a:pt x="2184" y="3834"/>
                    </a:cubicBezTo>
                    <a:cubicBezTo>
                      <a:pt x="2485" y="3495"/>
                      <a:pt x="2698" y="3081"/>
                      <a:pt x="2799" y="2642"/>
                    </a:cubicBezTo>
                    <a:cubicBezTo>
                      <a:pt x="2912" y="2240"/>
                      <a:pt x="2974" y="1826"/>
                      <a:pt x="3113" y="1437"/>
                    </a:cubicBezTo>
                    <a:cubicBezTo>
                      <a:pt x="3213" y="1086"/>
                      <a:pt x="3439" y="797"/>
                      <a:pt x="3740" y="622"/>
                    </a:cubicBezTo>
                    <a:cubicBezTo>
                      <a:pt x="3936" y="524"/>
                      <a:pt x="4158" y="483"/>
                      <a:pt x="4382" y="483"/>
                    </a:cubicBezTo>
                    <a:cubicBezTo>
                      <a:pt x="4703" y="483"/>
                      <a:pt x="5030" y="566"/>
                      <a:pt x="5296" y="684"/>
                    </a:cubicBezTo>
                    <a:cubicBezTo>
                      <a:pt x="5785" y="885"/>
                      <a:pt x="6200" y="1237"/>
                      <a:pt x="6463" y="1688"/>
                    </a:cubicBezTo>
                    <a:cubicBezTo>
                      <a:pt x="6514" y="1775"/>
                      <a:pt x="6589" y="1811"/>
                      <a:pt x="6663" y="1811"/>
                    </a:cubicBezTo>
                    <a:cubicBezTo>
                      <a:pt x="6824" y="1811"/>
                      <a:pt x="6980" y="1639"/>
                      <a:pt x="6877" y="1450"/>
                    </a:cubicBezTo>
                    <a:lnTo>
                      <a:pt x="6852" y="1437"/>
                    </a:lnTo>
                    <a:cubicBezTo>
                      <a:pt x="6351" y="595"/>
                      <a:pt x="5385" y="0"/>
                      <a:pt x="43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70"/>
              <p:cNvSpPr/>
              <p:nvPr/>
            </p:nvSpPr>
            <p:spPr>
              <a:xfrm>
                <a:off x="2106275" y="1885450"/>
                <a:ext cx="244625" cy="57875"/>
              </a:xfrm>
              <a:custGeom>
                <a:avLst/>
                <a:gdLst/>
                <a:ahLst/>
                <a:cxnLst/>
                <a:rect l="l" t="t" r="r" b="b"/>
                <a:pathLst>
                  <a:path w="9785" h="2315" extrusionOk="0">
                    <a:moveTo>
                      <a:pt x="123" y="1"/>
                    </a:moveTo>
                    <a:cubicBezTo>
                      <a:pt x="83" y="1"/>
                      <a:pt x="43" y="26"/>
                      <a:pt x="26" y="69"/>
                    </a:cubicBezTo>
                    <a:cubicBezTo>
                      <a:pt x="1" y="119"/>
                      <a:pt x="13" y="194"/>
                      <a:pt x="76" y="219"/>
                    </a:cubicBezTo>
                    <a:cubicBezTo>
                      <a:pt x="2699" y="1562"/>
                      <a:pt x="5597" y="2277"/>
                      <a:pt x="8546" y="2315"/>
                    </a:cubicBezTo>
                    <a:cubicBezTo>
                      <a:pt x="8910" y="2315"/>
                      <a:pt x="9274" y="2302"/>
                      <a:pt x="9638" y="2265"/>
                    </a:cubicBezTo>
                    <a:cubicBezTo>
                      <a:pt x="9785" y="2240"/>
                      <a:pt x="9765" y="2026"/>
                      <a:pt x="9625" y="2026"/>
                    </a:cubicBezTo>
                    <a:cubicBezTo>
                      <a:pt x="9621" y="2026"/>
                      <a:pt x="9617" y="2026"/>
                      <a:pt x="9613" y="2026"/>
                    </a:cubicBezTo>
                    <a:cubicBezTo>
                      <a:pt x="9598" y="2030"/>
                      <a:pt x="9208" y="2077"/>
                      <a:pt x="8536" y="2077"/>
                    </a:cubicBezTo>
                    <a:cubicBezTo>
                      <a:pt x="6927" y="2077"/>
                      <a:pt x="3708" y="1806"/>
                      <a:pt x="176" y="19"/>
                    </a:cubicBezTo>
                    <a:cubicBezTo>
                      <a:pt x="160" y="6"/>
                      <a:pt x="142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70"/>
              <p:cNvSpPr/>
              <p:nvPr/>
            </p:nvSpPr>
            <p:spPr>
              <a:xfrm>
                <a:off x="2091725" y="1924400"/>
                <a:ext cx="247675" cy="63175"/>
              </a:xfrm>
              <a:custGeom>
                <a:avLst/>
                <a:gdLst/>
                <a:ahLst/>
                <a:cxnLst/>
                <a:rect l="l" t="t" r="r" b="b"/>
                <a:pathLst>
                  <a:path w="9907" h="2527" extrusionOk="0">
                    <a:moveTo>
                      <a:pt x="169" y="1"/>
                    </a:moveTo>
                    <a:cubicBezTo>
                      <a:pt x="56" y="1"/>
                      <a:pt x="0" y="166"/>
                      <a:pt x="118" y="230"/>
                    </a:cubicBezTo>
                    <a:cubicBezTo>
                      <a:pt x="4385" y="2476"/>
                      <a:pt x="9367" y="2526"/>
                      <a:pt x="9731" y="2526"/>
                    </a:cubicBezTo>
                    <a:lnTo>
                      <a:pt x="9756" y="2526"/>
                    </a:lnTo>
                    <a:cubicBezTo>
                      <a:pt x="9906" y="2526"/>
                      <a:pt x="9906" y="2288"/>
                      <a:pt x="9756" y="2288"/>
                    </a:cubicBezTo>
                    <a:cubicBezTo>
                      <a:pt x="9755" y="2288"/>
                      <a:pt x="9751" y="2288"/>
                      <a:pt x="9746" y="2288"/>
                    </a:cubicBezTo>
                    <a:cubicBezTo>
                      <a:pt x="9487" y="2288"/>
                      <a:pt x="4493" y="2264"/>
                      <a:pt x="231" y="17"/>
                    </a:cubicBezTo>
                    <a:cubicBezTo>
                      <a:pt x="209" y="6"/>
                      <a:pt x="188" y="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70"/>
              <p:cNvSpPr/>
              <p:nvPr/>
            </p:nvSpPr>
            <p:spPr>
              <a:xfrm>
                <a:off x="2072800" y="1962775"/>
                <a:ext cx="251550" cy="64000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560" extrusionOk="0">
                    <a:moveTo>
                      <a:pt x="158" y="1"/>
                    </a:moveTo>
                    <a:cubicBezTo>
                      <a:pt x="53" y="1"/>
                      <a:pt x="1" y="159"/>
                      <a:pt x="110" y="213"/>
                    </a:cubicBezTo>
                    <a:cubicBezTo>
                      <a:pt x="4966" y="2522"/>
                      <a:pt x="9860" y="2560"/>
                      <a:pt x="9910" y="2560"/>
                    </a:cubicBezTo>
                    <a:lnTo>
                      <a:pt x="9910" y="2547"/>
                    </a:lnTo>
                    <a:cubicBezTo>
                      <a:pt x="10061" y="2547"/>
                      <a:pt x="10061" y="2309"/>
                      <a:pt x="9910" y="2309"/>
                    </a:cubicBezTo>
                    <a:cubicBezTo>
                      <a:pt x="9848" y="2309"/>
                      <a:pt x="5016" y="2284"/>
                      <a:pt x="210" y="12"/>
                    </a:cubicBezTo>
                    <a:cubicBezTo>
                      <a:pt x="192" y="4"/>
                      <a:pt x="175" y="1"/>
                      <a:pt x="1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14" name="Google Shape;6114;p70"/>
            <p:cNvSpPr/>
            <p:nvPr/>
          </p:nvSpPr>
          <p:spPr>
            <a:xfrm>
              <a:off x="2010900" y="1919475"/>
              <a:ext cx="368350" cy="154375"/>
            </a:xfrm>
            <a:custGeom>
              <a:avLst/>
              <a:gdLst/>
              <a:ahLst/>
              <a:cxnLst/>
              <a:rect l="l" t="t" r="r" b="b"/>
              <a:pathLst>
                <a:path w="14734" h="6175" extrusionOk="0">
                  <a:moveTo>
                    <a:pt x="1507" y="0"/>
                  </a:moveTo>
                  <a:lnTo>
                    <a:pt x="1" y="2824"/>
                  </a:lnTo>
                  <a:cubicBezTo>
                    <a:pt x="1" y="2824"/>
                    <a:pt x="6463" y="6174"/>
                    <a:pt x="11369" y="6174"/>
                  </a:cubicBezTo>
                  <a:cubicBezTo>
                    <a:pt x="12191" y="6174"/>
                    <a:pt x="12969" y="6080"/>
                    <a:pt x="13666" y="5860"/>
                  </a:cubicBezTo>
                  <a:lnTo>
                    <a:pt x="14733" y="2560"/>
                  </a:lnTo>
                  <a:lnTo>
                    <a:pt x="14733" y="2560"/>
                  </a:lnTo>
                  <a:cubicBezTo>
                    <a:pt x="14733" y="2560"/>
                    <a:pt x="12550" y="4474"/>
                    <a:pt x="9473" y="4474"/>
                  </a:cubicBezTo>
                  <a:cubicBezTo>
                    <a:pt x="8846" y="4474"/>
                    <a:pt x="8182" y="4395"/>
                    <a:pt x="7492" y="4204"/>
                  </a:cubicBezTo>
                  <a:cubicBezTo>
                    <a:pt x="3615" y="3137"/>
                    <a:pt x="1507" y="0"/>
                    <a:pt x="1507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5" name="Google Shape;6115;p70"/>
          <p:cNvGrpSpPr/>
          <p:nvPr/>
        </p:nvGrpSpPr>
        <p:grpSpPr>
          <a:xfrm flipH="1">
            <a:off x="7090432" y="3924558"/>
            <a:ext cx="480505" cy="360678"/>
            <a:chOff x="2942350" y="3242400"/>
            <a:chExt cx="441437" cy="331354"/>
          </a:xfrm>
        </p:grpSpPr>
        <p:grpSp>
          <p:nvGrpSpPr>
            <p:cNvPr id="6116" name="Google Shape;6116;p70"/>
            <p:cNvGrpSpPr/>
            <p:nvPr/>
          </p:nvGrpSpPr>
          <p:grpSpPr>
            <a:xfrm>
              <a:off x="2942350" y="3242400"/>
              <a:ext cx="441437" cy="331354"/>
              <a:chOff x="2942350" y="3242400"/>
              <a:chExt cx="441437" cy="331354"/>
            </a:xfrm>
          </p:grpSpPr>
          <p:sp>
            <p:nvSpPr>
              <p:cNvPr id="6117" name="Google Shape;6117;p70"/>
              <p:cNvSpPr/>
              <p:nvPr/>
            </p:nvSpPr>
            <p:spPr>
              <a:xfrm>
                <a:off x="3257625" y="3436925"/>
                <a:ext cx="51175" cy="48650"/>
              </a:xfrm>
              <a:custGeom>
                <a:avLst/>
                <a:gdLst/>
                <a:ahLst/>
                <a:cxnLst/>
                <a:rect l="l" t="t" r="r" b="b"/>
                <a:pathLst>
                  <a:path w="2047" h="1946" extrusionOk="0">
                    <a:moveTo>
                      <a:pt x="1457" y="1"/>
                    </a:moveTo>
                    <a:lnTo>
                      <a:pt x="1" y="967"/>
                    </a:lnTo>
                    <a:lnTo>
                      <a:pt x="1" y="1946"/>
                    </a:lnTo>
                    <a:lnTo>
                      <a:pt x="1946" y="1644"/>
                    </a:lnTo>
                    <a:cubicBezTo>
                      <a:pt x="2046" y="766"/>
                      <a:pt x="1457" y="1"/>
                      <a:pt x="1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70"/>
              <p:cNvSpPr/>
              <p:nvPr/>
            </p:nvSpPr>
            <p:spPr>
              <a:xfrm>
                <a:off x="3141250" y="3478025"/>
                <a:ext cx="7280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912" h="1660" extrusionOk="0">
                    <a:moveTo>
                      <a:pt x="2912" y="0"/>
                    </a:moveTo>
                    <a:lnTo>
                      <a:pt x="490" y="490"/>
                    </a:lnTo>
                    <a:lnTo>
                      <a:pt x="0" y="1556"/>
                    </a:lnTo>
                    <a:cubicBezTo>
                      <a:pt x="0" y="1556"/>
                      <a:pt x="694" y="1660"/>
                      <a:pt x="1336" y="1660"/>
                    </a:cubicBezTo>
                    <a:cubicBezTo>
                      <a:pt x="1769" y="1660"/>
                      <a:pt x="2178" y="1613"/>
                      <a:pt x="2334" y="1456"/>
                    </a:cubicBezTo>
                    <a:cubicBezTo>
                      <a:pt x="2723" y="1067"/>
                      <a:pt x="2912" y="0"/>
                      <a:pt x="2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70"/>
              <p:cNvSpPr/>
              <p:nvPr/>
            </p:nvSpPr>
            <p:spPr>
              <a:xfrm>
                <a:off x="3068775" y="3242400"/>
                <a:ext cx="135550" cy="141225"/>
              </a:xfrm>
              <a:custGeom>
                <a:avLst/>
                <a:gdLst/>
                <a:ahLst/>
                <a:cxnLst/>
                <a:rect l="l" t="t" r="r" b="b"/>
                <a:pathLst>
                  <a:path w="5422" h="5649" extrusionOk="0">
                    <a:moveTo>
                      <a:pt x="2361" y="0"/>
                    </a:moveTo>
                    <a:cubicBezTo>
                      <a:pt x="2285" y="0"/>
                      <a:pt x="2209" y="5"/>
                      <a:pt x="2134" y="14"/>
                    </a:cubicBezTo>
                    <a:cubicBezTo>
                      <a:pt x="2134" y="14"/>
                      <a:pt x="967" y="3026"/>
                      <a:pt x="0" y="3891"/>
                    </a:cubicBezTo>
                    <a:lnTo>
                      <a:pt x="967" y="5648"/>
                    </a:lnTo>
                    <a:lnTo>
                      <a:pt x="5422" y="1658"/>
                    </a:lnTo>
                    <a:cubicBezTo>
                      <a:pt x="5422" y="1658"/>
                      <a:pt x="3844" y="0"/>
                      <a:pt x="23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70"/>
              <p:cNvSpPr/>
              <p:nvPr/>
            </p:nvSpPr>
            <p:spPr>
              <a:xfrm>
                <a:off x="2942350" y="3264675"/>
                <a:ext cx="441425" cy="303200"/>
              </a:xfrm>
              <a:custGeom>
                <a:avLst/>
                <a:gdLst/>
                <a:ahLst/>
                <a:cxnLst/>
                <a:rect l="l" t="t" r="r" b="b"/>
                <a:pathLst>
                  <a:path w="17657" h="12128" extrusionOk="0">
                    <a:moveTo>
                      <a:pt x="13721" y="0"/>
                    </a:moveTo>
                    <a:cubicBezTo>
                      <a:pt x="12580" y="0"/>
                      <a:pt x="11247" y="245"/>
                      <a:pt x="9801" y="968"/>
                    </a:cubicBezTo>
                    <a:cubicBezTo>
                      <a:pt x="5334" y="3201"/>
                      <a:pt x="4656" y="7756"/>
                      <a:pt x="4656" y="7756"/>
                    </a:cubicBezTo>
                    <a:cubicBezTo>
                      <a:pt x="4442" y="7729"/>
                      <a:pt x="4226" y="7716"/>
                      <a:pt x="4011" y="7716"/>
                    </a:cubicBezTo>
                    <a:cubicBezTo>
                      <a:pt x="1989" y="7716"/>
                      <a:pt x="0" y="8823"/>
                      <a:pt x="0" y="8823"/>
                    </a:cubicBezTo>
                    <a:cubicBezTo>
                      <a:pt x="0" y="8823"/>
                      <a:pt x="1845" y="9312"/>
                      <a:pt x="2523" y="9701"/>
                    </a:cubicBezTo>
                    <a:cubicBezTo>
                      <a:pt x="3623" y="10325"/>
                      <a:pt x="3496" y="12127"/>
                      <a:pt x="3849" y="12127"/>
                    </a:cubicBezTo>
                    <a:cubicBezTo>
                      <a:pt x="3858" y="12127"/>
                      <a:pt x="3868" y="12126"/>
                      <a:pt x="3878" y="12123"/>
                    </a:cubicBezTo>
                    <a:cubicBezTo>
                      <a:pt x="4267" y="12023"/>
                      <a:pt x="5334" y="9212"/>
                      <a:pt x="5334" y="9212"/>
                    </a:cubicBezTo>
                    <a:cubicBezTo>
                      <a:pt x="5593" y="9220"/>
                      <a:pt x="5847" y="9224"/>
                      <a:pt x="6097" y="9224"/>
                    </a:cubicBezTo>
                    <a:cubicBezTo>
                      <a:pt x="14822" y="9224"/>
                      <a:pt x="17657" y="4456"/>
                      <a:pt x="17657" y="4456"/>
                    </a:cubicBezTo>
                    <a:lnTo>
                      <a:pt x="16402" y="3289"/>
                    </a:lnTo>
                    <a:lnTo>
                      <a:pt x="17657" y="1068"/>
                    </a:lnTo>
                    <a:cubicBezTo>
                      <a:pt x="17657" y="1068"/>
                      <a:pt x="16107" y="0"/>
                      <a:pt x="137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70"/>
              <p:cNvSpPr/>
              <p:nvPr/>
            </p:nvSpPr>
            <p:spPr>
              <a:xfrm>
                <a:off x="3033025" y="3376075"/>
                <a:ext cx="350762" cy="197679"/>
              </a:xfrm>
              <a:custGeom>
                <a:avLst/>
                <a:gdLst/>
                <a:ahLst/>
                <a:cxnLst/>
                <a:rect l="l" t="t" r="r" b="b"/>
                <a:pathLst>
                  <a:path w="14934" h="8446" extrusionOk="0">
                    <a:moveTo>
                      <a:pt x="14934" y="0"/>
                    </a:moveTo>
                    <a:lnTo>
                      <a:pt x="14934" y="0"/>
                    </a:lnTo>
                    <a:cubicBezTo>
                      <a:pt x="14933" y="0"/>
                      <a:pt x="10177" y="4706"/>
                      <a:pt x="2611" y="4756"/>
                    </a:cubicBezTo>
                    <a:cubicBezTo>
                      <a:pt x="866" y="6400"/>
                      <a:pt x="0" y="7429"/>
                      <a:pt x="0" y="7429"/>
                    </a:cubicBezTo>
                    <a:lnTo>
                      <a:pt x="427" y="8445"/>
                    </a:lnTo>
                    <a:cubicBezTo>
                      <a:pt x="427" y="8445"/>
                      <a:pt x="2761" y="7567"/>
                      <a:pt x="3338" y="5672"/>
                    </a:cubicBezTo>
                    <a:cubicBezTo>
                      <a:pt x="3338" y="5672"/>
                      <a:pt x="12700" y="5095"/>
                      <a:pt x="14934" y="0"/>
                    </a:cubicBezTo>
                    <a:close/>
                  </a:path>
                </a:pathLst>
              </a:custGeom>
              <a:solidFill>
                <a:srgbClr val="FFFFFF">
                  <a:alpha val="31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70"/>
              <p:cNvSpPr/>
              <p:nvPr/>
            </p:nvSpPr>
            <p:spPr>
              <a:xfrm>
                <a:off x="3156000" y="3371350"/>
                <a:ext cx="63075" cy="63100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2524" extrusionOk="0">
                    <a:moveTo>
                      <a:pt x="2133" y="1"/>
                    </a:moveTo>
                    <a:lnTo>
                      <a:pt x="0" y="578"/>
                    </a:lnTo>
                    <a:lnTo>
                      <a:pt x="1456" y="2523"/>
                    </a:lnTo>
                    <a:lnTo>
                      <a:pt x="2522" y="1356"/>
                    </a:lnTo>
                    <a:lnTo>
                      <a:pt x="21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70"/>
              <p:cNvSpPr/>
              <p:nvPr/>
            </p:nvSpPr>
            <p:spPr>
              <a:xfrm>
                <a:off x="3185800" y="3300975"/>
                <a:ext cx="82525" cy="135975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5439" extrusionOk="0">
                    <a:moveTo>
                      <a:pt x="748" y="1"/>
                    </a:moveTo>
                    <a:cubicBezTo>
                      <a:pt x="703" y="1"/>
                      <a:pt x="658" y="30"/>
                      <a:pt x="653" y="93"/>
                    </a:cubicBezTo>
                    <a:cubicBezTo>
                      <a:pt x="640" y="130"/>
                      <a:pt x="0" y="4259"/>
                      <a:pt x="3137" y="5426"/>
                    </a:cubicBezTo>
                    <a:cubicBezTo>
                      <a:pt x="3144" y="5432"/>
                      <a:pt x="3150" y="5435"/>
                      <a:pt x="3155" y="5435"/>
                    </a:cubicBezTo>
                    <a:cubicBezTo>
                      <a:pt x="3159" y="5435"/>
                      <a:pt x="3163" y="5432"/>
                      <a:pt x="3163" y="5426"/>
                    </a:cubicBezTo>
                    <a:lnTo>
                      <a:pt x="3163" y="5439"/>
                    </a:lnTo>
                    <a:cubicBezTo>
                      <a:pt x="3275" y="5439"/>
                      <a:pt x="3301" y="5288"/>
                      <a:pt x="3200" y="5250"/>
                    </a:cubicBezTo>
                    <a:cubicBezTo>
                      <a:pt x="214" y="4133"/>
                      <a:pt x="841" y="156"/>
                      <a:pt x="841" y="118"/>
                    </a:cubicBezTo>
                    <a:cubicBezTo>
                      <a:pt x="855" y="43"/>
                      <a:pt x="801" y="1"/>
                      <a:pt x="7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24" name="Google Shape;6124;p70"/>
            <p:cNvSpPr/>
            <p:nvPr/>
          </p:nvSpPr>
          <p:spPr>
            <a:xfrm>
              <a:off x="3288075" y="3301950"/>
              <a:ext cx="40675" cy="41225"/>
            </a:xfrm>
            <a:custGeom>
              <a:avLst/>
              <a:gdLst/>
              <a:ahLst/>
              <a:cxnLst/>
              <a:rect l="l" t="t" r="r" b="b"/>
              <a:pathLst>
                <a:path w="1627" h="1649" extrusionOk="0">
                  <a:moveTo>
                    <a:pt x="739" y="1"/>
                  </a:moveTo>
                  <a:cubicBezTo>
                    <a:pt x="672" y="1"/>
                    <a:pt x="601" y="17"/>
                    <a:pt x="527" y="54"/>
                  </a:cubicBezTo>
                  <a:cubicBezTo>
                    <a:pt x="0" y="329"/>
                    <a:pt x="278" y="1648"/>
                    <a:pt x="846" y="1648"/>
                  </a:cubicBezTo>
                  <a:cubicBezTo>
                    <a:pt x="900" y="1648"/>
                    <a:pt x="957" y="1636"/>
                    <a:pt x="1017" y="1610"/>
                  </a:cubicBezTo>
                  <a:cubicBezTo>
                    <a:pt x="1626" y="1339"/>
                    <a:pt x="1342" y="1"/>
                    <a:pt x="739" y="1"/>
                  </a:cubicBezTo>
                  <a:close/>
                </a:path>
              </a:pathLst>
            </a:custGeom>
            <a:solidFill>
              <a:srgbClr val="24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70"/>
            <p:cNvSpPr/>
            <p:nvPr/>
          </p:nvSpPr>
          <p:spPr>
            <a:xfrm>
              <a:off x="3289950" y="3299650"/>
              <a:ext cx="35475" cy="45700"/>
            </a:xfrm>
            <a:custGeom>
              <a:avLst/>
              <a:gdLst/>
              <a:ahLst/>
              <a:cxnLst/>
              <a:rect l="l" t="t" r="r" b="b"/>
              <a:pathLst>
                <a:path w="1419" h="1828" extrusionOk="0">
                  <a:moveTo>
                    <a:pt x="674" y="188"/>
                  </a:moveTo>
                  <a:cubicBezTo>
                    <a:pt x="739" y="188"/>
                    <a:pt x="801" y="207"/>
                    <a:pt x="854" y="246"/>
                  </a:cubicBezTo>
                  <a:cubicBezTo>
                    <a:pt x="1080" y="397"/>
                    <a:pt x="1218" y="798"/>
                    <a:pt x="1180" y="1150"/>
                  </a:cubicBezTo>
                  <a:cubicBezTo>
                    <a:pt x="1180" y="1338"/>
                    <a:pt x="1080" y="1514"/>
                    <a:pt x="904" y="1614"/>
                  </a:cubicBezTo>
                  <a:cubicBezTo>
                    <a:pt x="858" y="1635"/>
                    <a:pt x="815" y="1644"/>
                    <a:pt x="775" y="1644"/>
                  </a:cubicBezTo>
                  <a:cubicBezTo>
                    <a:pt x="573" y="1644"/>
                    <a:pt x="442" y="1415"/>
                    <a:pt x="389" y="1300"/>
                  </a:cubicBezTo>
                  <a:cubicBezTo>
                    <a:pt x="214" y="924"/>
                    <a:pt x="226" y="372"/>
                    <a:pt x="502" y="234"/>
                  </a:cubicBezTo>
                  <a:cubicBezTo>
                    <a:pt x="556" y="204"/>
                    <a:pt x="616" y="188"/>
                    <a:pt x="674" y="188"/>
                  </a:cubicBezTo>
                  <a:close/>
                  <a:moveTo>
                    <a:pt x="659" y="0"/>
                  </a:moveTo>
                  <a:cubicBezTo>
                    <a:pt x="575" y="0"/>
                    <a:pt x="491" y="20"/>
                    <a:pt x="415" y="58"/>
                  </a:cubicBezTo>
                  <a:cubicBezTo>
                    <a:pt x="26" y="259"/>
                    <a:pt x="0" y="911"/>
                    <a:pt x="214" y="1376"/>
                  </a:cubicBezTo>
                  <a:cubicBezTo>
                    <a:pt x="352" y="1677"/>
                    <a:pt x="553" y="1827"/>
                    <a:pt x="778" y="1827"/>
                  </a:cubicBezTo>
                  <a:cubicBezTo>
                    <a:pt x="841" y="1827"/>
                    <a:pt x="917" y="1815"/>
                    <a:pt x="979" y="1790"/>
                  </a:cubicBezTo>
                  <a:cubicBezTo>
                    <a:pt x="1218" y="1677"/>
                    <a:pt x="1368" y="1426"/>
                    <a:pt x="1368" y="1162"/>
                  </a:cubicBezTo>
                  <a:cubicBezTo>
                    <a:pt x="1418" y="748"/>
                    <a:pt x="1243" y="284"/>
                    <a:pt x="967" y="96"/>
                  </a:cubicBezTo>
                  <a:cubicBezTo>
                    <a:pt x="875" y="32"/>
                    <a:pt x="767" y="0"/>
                    <a:pt x="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dical Waste and Diseases by Slidesgo">
  <a:themeElements>
    <a:clrScheme name="Simple Light">
      <a:dk1>
        <a:srgbClr val="061B36"/>
      </a:dk1>
      <a:lt1>
        <a:srgbClr val="0074B1"/>
      </a:lt1>
      <a:dk2>
        <a:srgbClr val="176DAF"/>
      </a:dk2>
      <a:lt2>
        <a:srgbClr val="0074B1"/>
      </a:lt2>
      <a:accent1>
        <a:srgbClr val="4FBDDE"/>
      </a:accent1>
      <a:accent2>
        <a:srgbClr val="FFFFFF"/>
      </a:accent2>
      <a:accent3>
        <a:srgbClr val="F1DB6E"/>
      </a:accent3>
      <a:accent4>
        <a:srgbClr val="B9883B"/>
      </a:accent4>
      <a:accent5>
        <a:srgbClr val="DDA043"/>
      </a:accent5>
      <a:accent6>
        <a:srgbClr val="F0BC56"/>
      </a:accent6>
      <a:hlink>
        <a:srgbClr val="061B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74</Words>
  <Application>Microsoft Office PowerPoint</Application>
  <PresentationFormat>Презентация на цял екран (16:9)</PresentationFormat>
  <Paragraphs>32</Paragraphs>
  <Slides>10</Slides>
  <Notes>10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7" baseType="lpstr">
      <vt:lpstr>Roboto Condensed Light</vt:lpstr>
      <vt:lpstr>Open Sans</vt:lpstr>
      <vt:lpstr>Arial</vt:lpstr>
      <vt:lpstr>Mukta ExtraBold</vt:lpstr>
      <vt:lpstr>Anaheim</vt:lpstr>
      <vt:lpstr>Roboto</vt:lpstr>
      <vt:lpstr>Medical Waste and Diseases by Slidesgo</vt:lpstr>
      <vt:lpstr>Aqua Clean-up</vt:lpstr>
      <vt:lpstr>Какъв е проблемът?</vt:lpstr>
      <vt:lpstr>Нашето решение</vt:lpstr>
      <vt:lpstr>Популяризация на проблемите с океана</vt:lpstr>
      <vt:lpstr>Как работи Aqua Clean-up? </vt:lpstr>
      <vt:lpstr>Технологии</vt:lpstr>
      <vt:lpstr>Димитър</vt:lpstr>
      <vt:lpstr>Нашият екип</vt:lpstr>
      <vt:lpstr>Демо</vt:lpstr>
      <vt:lpstr>Благодарим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Aqua Clean-up</dc:title>
  <dc:creator>Dimitar Kararizov</dc:creator>
  <cp:lastModifiedBy>GRIGS</cp:lastModifiedBy>
  <cp:revision>3</cp:revision>
  <dcterms:modified xsi:type="dcterms:W3CDTF">2024-03-16T00:52:33Z</dcterms:modified>
</cp:coreProperties>
</file>